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30" r:id="rId3"/>
    <p:sldId id="337" r:id="rId4"/>
    <p:sldId id="336" r:id="rId5"/>
    <p:sldId id="331" r:id="rId6"/>
    <p:sldId id="344" r:id="rId7"/>
    <p:sldId id="333" r:id="rId8"/>
    <p:sldId id="334" r:id="rId9"/>
    <p:sldId id="340" r:id="rId10"/>
    <p:sldId id="320" r:id="rId11"/>
    <p:sldId id="321" r:id="rId12"/>
    <p:sldId id="308" r:id="rId13"/>
    <p:sldId id="309" r:id="rId14"/>
    <p:sldId id="280" r:id="rId15"/>
    <p:sldId id="290" r:id="rId16"/>
    <p:sldId id="324" r:id="rId17"/>
    <p:sldId id="322" r:id="rId18"/>
    <p:sldId id="282" r:id="rId19"/>
    <p:sldId id="342" r:id="rId20"/>
    <p:sldId id="343" r:id="rId21"/>
    <p:sldId id="345" r:id="rId22"/>
    <p:sldId id="271" r:id="rId23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B2B2B2"/>
    <a:srgbClr val="EAEAEA"/>
    <a:srgbClr val="E6E6E6"/>
    <a:srgbClr val="333333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8" autoAdjust="0"/>
    <p:restoredTop sz="94386" autoAdjust="0"/>
  </p:normalViewPr>
  <p:slideViewPr>
    <p:cSldViewPr>
      <p:cViewPr>
        <p:scale>
          <a:sx n="73" d="100"/>
          <a:sy n="73" d="100"/>
        </p:scale>
        <p:origin x="-2264" y="-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6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A18036-95A1-4FCC-B4B9-C1841847C096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BD699B4A-4E6F-4F7E-9961-502116C49BAD}">
      <dgm:prSet phldrT="[Texto]"/>
      <dgm:spPr/>
      <dgm:t>
        <a:bodyPr/>
        <a:lstStyle/>
        <a:p>
          <a:r>
            <a:rPr lang="es-ES" dirty="0" smtClean="0"/>
            <a:t>Administrador/a global de AASX:</a:t>
          </a:r>
          <a:endParaRPr lang="es-ES" dirty="0"/>
        </a:p>
      </dgm:t>
    </dgm:pt>
    <dgm:pt modelId="{36DFB284-FE10-4A75-A643-75CE28FD070D}" type="parTrans" cxnId="{47C8379F-731E-45F7-A2B6-B27C8986D429}">
      <dgm:prSet/>
      <dgm:spPr/>
      <dgm:t>
        <a:bodyPr/>
        <a:lstStyle/>
        <a:p>
          <a:endParaRPr lang="es-ES"/>
        </a:p>
      </dgm:t>
    </dgm:pt>
    <dgm:pt modelId="{2895A6F1-C647-45DE-8F55-CEDB924FB4D7}" type="sibTrans" cxnId="{47C8379F-731E-45F7-A2B6-B27C8986D429}">
      <dgm:prSet/>
      <dgm:spPr/>
      <dgm:t>
        <a:bodyPr/>
        <a:lstStyle/>
        <a:p>
          <a:endParaRPr lang="es-ES"/>
        </a:p>
      </dgm:t>
    </dgm:pt>
    <dgm:pt modelId="{63AD8ABF-B84D-453A-8378-E1359057DD26}">
      <dgm:prSet/>
      <dgm:spPr/>
      <dgm:t>
        <a:bodyPr/>
        <a:lstStyle/>
        <a:p>
          <a:r>
            <a:rPr lang="es-ES" dirty="0" smtClean="0"/>
            <a:t>Usuario/a de AASX:</a:t>
          </a:r>
          <a:endParaRPr lang="es-ES" dirty="0"/>
        </a:p>
      </dgm:t>
    </dgm:pt>
    <dgm:pt modelId="{3B1621AE-4C24-4933-B8B9-BD838EC45A83}" type="parTrans" cxnId="{1EF0E63B-7B34-46B8-BA2B-15E6A4659599}">
      <dgm:prSet/>
      <dgm:spPr/>
      <dgm:t>
        <a:bodyPr/>
        <a:lstStyle/>
        <a:p>
          <a:endParaRPr lang="es-ES"/>
        </a:p>
      </dgm:t>
    </dgm:pt>
    <dgm:pt modelId="{A4D85616-F820-4801-9FFC-A98A392B756B}" type="sibTrans" cxnId="{1EF0E63B-7B34-46B8-BA2B-15E6A4659599}">
      <dgm:prSet/>
      <dgm:spPr/>
      <dgm:t>
        <a:bodyPr/>
        <a:lstStyle/>
        <a:p>
          <a:endParaRPr lang="es-ES"/>
        </a:p>
      </dgm:t>
    </dgm:pt>
    <dgm:pt modelId="{5BFEF0DC-1783-431F-990F-62CA732BBEC6}">
      <dgm:prSet/>
      <dgm:spPr/>
      <dgm:t>
        <a:bodyPr/>
        <a:lstStyle/>
        <a:p>
          <a:r>
            <a:rPr lang="es-ES" dirty="0" smtClean="0"/>
            <a:t>Persona con permisos restringidos (asignados por unidad organizativa) y sólo para el sistema de gestión actual.</a:t>
          </a:r>
          <a:endParaRPr lang="es-ES" dirty="0"/>
        </a:p>
      </dgm:t>
    </dgm:pt>
    <dgm:pt modelId="{143960F3-69FF-4DD8-B5CF-DA1D529979C7}" type="parTrans" cxnId="{C326EDC8-BC93-40AA-B7EB-275B4756C538}">
      <dgm:prSet/>
      <dgm:spPr/>
      <dgm:t>
        <a:bodyPr/>
        <a:lstStyle/>
        <a:p>
          <a:endParaRPr lang="es-ES"/>
        </a:p>
      </dgm:t>
    </dgm:pt>
    <dgm:pt modelId="{8C5A6313-2953-4667-8295-4B3AEE59BBF0}" type="sibTrans" cxnId="{C326EDC8-BC93-40AA-B7EB-275B4756C538}">
      <dgm:prSet/>
      <dgm:spPr/>
      <dgm:t>
        <a:bodyPr/>
        <a:lstStyle/>
        <a:p>
          <a:endParaRPr lang="es-ES"/>
        </a:p>
      </dgm:t>
    </dgm:pt>
    <dgm:pt modelId="{8013C697-8FA8-4E85-AFA1-327765456FC5}">
      <dgm:prSet/>
      <dgm:spPr/>
      <dgm:t>
        <a:bodyPr/>
        <a:lstStyle/>
        <a:p>
          <a:r>
            <a:rPr lang="es-ES" dirty="0" smtClean="0"/>
            <a:t>Persona con permisos de administrador en ambos módulos de la aplicación y en todos los sistemas de gestión existentes.</a:t>
          </a:r>
          <a:endParaRPr lang="es-ES" dirty="0"/>
        </a:p>
      </dgm:t>
    </dgm:pt>
    <dgm:pt modelId="{0835ACE7-8DB8-4746-AA57-558D5F767398}" type="parTrans" cxnId="{A27EDF20-0400-4D01-A8F2-9E9655117566}">
      <dgm:prSet/>
      <dgm:spPr/>
      <dgm:t>
        <a:bodyPr/>
        <a:lstStyle/>
        <a:p>
          <a:endParaRPr lang="es-ES"/>
        </a:p>
      </dgm:t>
    </dgm:pt>
    <dgm:pt modelId="{0F9FF5C7-4299-4083-B31B-19B28B99AC78}" type="sibTrans" cxnId="{A27EDF20-0400-4D01-A8F2-9E9655117566}">
      <dgm:prSet/>
      <dgm:spPr/>
      <dgm:t>
        <a:bodyPr/>
        <a:lstStyle/>
        <a:p>
          <a:endParaRPr lang="es-ES"/>
        </a:p>
      </dgm:t>
    </dgm:pt>
    <dgm:pt modelId="{422179E9-24CB-4D39-86A2-D94EF61B8E42}">
      <dgm:prSet/>
      <dgm:spPr/>
      <dgm:t>
        <a:bodyPr/>
        <a:lstStyle/>
        <a:p>
          <a:r>
            <a:rPr lang="es-ES" dirty="0" smtClean="0"/>
            <a:t>Persona con permisos de administrador pero solamente para el sistema de gestión actual.</a:t>
          </a:r>
          <a:endParaRPr lang="es-ES" dirty="0"/>
        </a:p>
      </dgm:t>
    </dgm:pt>
    <dgm:pt modelId="{7CE8EF59-6D40-49D3-8042-EAB97EA5F5B0}" type="parTrans" cxnId="{0759E99D-CA10-4CF4-BAC4-B5EEDDC0F12B}">
      <dgm:prSet/>
      <dgm:spPr/>
      <dgm:t>
        <a:bodyPr/>
        <a:lstStyle/>
        <a:p>
          <a:endParaRPr lang="es-ES"/>
        </a:p>
      </dgm:t>
    </dgm:pt>
    <dgm:pt modelId="{256B6114-BCA6-485A-B6C9-111EB3679743}" type="sibTrans" cxnId="{0759E99D-CA10-4CF4-BAC4-B5EEDDC0F12B}">
      <dgm:prSet/>
      <dgm:spPr/>
      <dgm:t>
        <a:bodyPr/>
        <a:lstStyle/>
        <a:p>
          <a:endParaRPr lang="es-ES"/>
        </a:p>
      </dgm:t>
    </dgm:pt>
    <dgm:pt modelId="{BD0F1C09-46C3-48B5-82EB-97A5DE467032}">
      <dgm:prSet/>
      <dgm:spPr/>
      <dgm:t>
        <a:bodyPr/>
        <a:lstStyle/>
        <a:p>
          <a:r>
            <a:rPr lang="es-ES" dirty="0" smtClean="0"/>
            <a:t>Administrador/a sistema de AASX</a:t>
          </a:r>
          <a:endParaRPr lang="es-ES" dirty="0"/>
        </a:p>
      </dgm:t>
    </dgm:pt>
    <dgm:pt modelId="{84E4F7CC-0B95-4BC6-BCCD-E5041CD58493}" type="parTrans" cxnId="{FF0B431C-4DB0-4802-8B3A-6924BD642760}">
      <dgm:prSet/>
      <dgm:spPr/>
      <dgm:t>
        <a:bodyPr/>
        <a:lstStyle/>
        <a:p>
          <a:endParaRPr lang="es-ES"/>
        </a:p>
      </dgm:t>
    </dgm:pt>
    <dgm:pt modelId="{43DB63F0-BE32-4105-B0A5-7FBB29AC2329}" type="sibTrans" cxnId="{FF0B431C-4DB0-4802-8B3A-6924BD642760}">
      <dgm:prSet/>
      <dgm:spPr/>
      <dgm:t>
        <a:bodyPr/>
        <a:lstStyle/>
        <a:p>
          <a:endParaRPr lang="es-ES"/>
        </a:p>
      </dgm:t>
    </dgm:pt>
    <dgm:pt modelId="{A6FAC9B1-5910-42D8-B0C2-BA02B6C92F4C}" type="pres">
      <dgm:prSet presAssocID="{95A18036-95A1-4FCC-B4B9-C1841847C0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DEABFF8-76C6-4E1A-BB15-1CA8ED6B8B09}" type="pres">
      <dgm:prSet presAssocID="{63AD8ABF-B84D-453A-8378-E1359057DD26}" presName="boxAndChildren" presStyleCnt="0"/>
      <dgm:spPr/>
    </dgm:pt>
    <dgm:pt modelId="{A8E9A4DB-627D-409C-87AC-9350961B7BA0}" type="pres">
      <dgm:prSet presAssocID="{63AD8ABF-B84D-453A-8378-E1359057DD26}" presName="parentTextBox" presStyleLbl="node1" presStyleIdx="0" presStyleCnt="3"/>
      <dgm:spPr/>
      <dgm:t>
        <a:bodyPr/>
        <a:lstStyle/>
        <a:p>
          <a:endParaRPr lang="es-ES"/>
        </a:p>
      </dgm:t>
    </dgm:pt>
    <dgm:pt modelId="{BB4B38F8-92A4-40FD-B34C-69D56464ED65}" type="pres">
      <dgm:prSet presAssocID="{63AD8ABF-B84D-453A-8378-E1359057DD26}" presName="entireBox" presStyleLbl="node1" presStyleIdx="0" presStyleCnt="3"/>
      <dgm:spPr/>
      <dgm:t>
        <a:bodyPr/>
        <a:lstStyle/>
        <a:p>
          <a:endParaRPr lang="es-ES"/>
        </a:p>
      </dgm:t>
    </dgm:pt>
    <dgm:pt modelId="{2C2862FA-FC46-4D3B-9E69-FF95DB8A647A}" type="pres">
      <dgm:prSet presAssocID="{63AD8ABF-B84D-453A-8378-E1359057DD26}" presName="descendantBox" presStyleCnt="0"/>
      <dgm:spPr/>
    </dgm:pt>
    <dgm:pt modelId="{07481D53-A54F-4440-9895-BA4617A2FEC9}" type="pres">
      <dgm:prSet presAssocID="{5BFEF0DC-1783-431F-990F-62CA732BBEC6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70C90E-02E4-440D-8820-803F1DF2FAC6}" type="pres">
      <dgm:prSet presAssocID="{43DB63F0-BE32-4105-B0A5-7FBB29AC2329}" presName="sp" presStyleCnt="0"/>
      <dgm:spPr/>
    </dgm:pt>
    <dgm:pt modelId="{CDBE3506-EDAB-4293-BD0B-B1413BA4427D}" type="pres">
      <dgm:prSet presAssocID="{BD0F1C09-46C3-48B5-82EB-97A5DE467032}" presName="arrowAndChildren" presStyleCnt="0"/>
      <dgm:spPr/>
    </dgm:pt>
    <dgm:pt modelId="{F30D9B10-8B29-4785-A07C-E73D98D68E63}" type="pres">
      <dgm:prSet presAssocID="{BD0F1C09-46C3-48B5-82EB-97A5DE467032}" presName="parentTextArrow" presStyleLbl="node1" presStyleIdx="0" presStyleCnt="3"/>
      <dgm:spPr/>
      <dgm:t>
        <a:bodyPr/>
        <a:lstStyle/>
        <a:p>
          <a:endParaRPr lang="es-ES"/>
        </a:p>
      </dgm:t>
    </dgm:pt>
    <dgm:pt modelId="{C75E5799-95A2-44F7-8614-F6B7BBC4DC49}" type="pres">
      <dgm:prSet presAssocID="{BD0F1C09-46C3-48B5-82EB-97A5DE467032}" presName="arrow" presStyleLbl="node1" presStyleIdx="1" presStyleCnt="3"/>
      <dgm:spPr/>
      <dgm:t>
        <a:bodyPr/>
        <a:lstStyle/>
        <a:p>
          <a:endParaRPr lang="es-ES"/>
        </a:p>
      </dgm:t>
    </dgm:pt>
    <dgm:pt modelId="{2EF5A19A-8C68-48F7-932A-25E2E550F6A2}" type="pres">
      <dgm:prSet presAssocID="{BD0F1C09-46C3-48B5-82EB-97A5DE467032}" presName="descendantArrow" presStyleCnt="0"/>
      <dgm:spPr/>
    </dgm:pt>
    <dgm:pt modelId="{BBDFA5F6-0B4A-4143-9036-AD13ED8BB45C}" type="pres">
      <dgm:prSet presAssocID="{422179E9-24CB-4D39-86A2-D94EF61B8E42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9BC1F5-F666-4F47-B08E-5EDB92D2F858}" type="pres">
      <dgm:prSet presAssocID="{2895A6F1-C647-45DE-8F55-CEDB924FB4D7}" presName="sp" presStyleCnt="0"/>
      <dgm:spPr/>
    </dgm:pt>
    <dgm:pt modelId="{12446826-A04E-46D3-9977-90538CE4CB78}" type="pres">
      <dgm:prSet presAssocID="{BD699B4A-4E6F-4F7E-9961-502116C49BAD}" presName="arrowAndChildren" presStyleCnt="0"/>
      <dgm:spPr/>
    </dgm:pt>
    <dgm:pt modelId="{830810BC-6AAA-48BC-BD2B-3E257233C16C}" type="pres">
      <dgm:prSet presAssocID="{BD699B4A-4E6F-4F7E-9961-502116C49BAD}" presName="parentTextArrow" presStyleLbl="node1" presStyleIdx="1" presStyleCnt="3"/>
      <dgm:spPr/>
      <dgm:t>
        <a:bodyPr/>
        <a:lstStyle/>
        <a:p>
          <a:endParaRPr lang="es-ES"/>
        </a:p>
      </dgm:t>
    </dgm:pt>
    <dgm:pt modelId="{3B82C578-A2D0-40B2-B43A-F167E16938F4}" type="pres">
      <dgm:prSet presAssocID="{BD699B4A-4E6F-4F7E-9961-502116C49BAD}" presName="arrow" presStyleLbl="node1" presStyleIdx="2" presStyleCnt="3"/>
      <dgm:spPr/>
      <dgm:t>
        <a:bodyPr/>
        <a:lstStyle/>
        <a:p>
          <a:endParaRPr lang="es-ES"/>
        </a:p>
      </dgm:t>
    </dgm:pt>
    <dgm:pt modelId="{D33F9C64-8404-4B7B-B36B-B02593792B4F}" type="pres">
      <dgm:prSet presAssocID="{BD699B4A-4E6F-4F7E-9961-502116C49BAD}" presName="descendantArrow" presStyleCnt="0"/>
      <dgm:spPr/>
    </dgm:pt>
    <dgm:pt modelId="{1A5D6C6B-A63F-49E2-A1EF-6B433CBBA21D}" type="pres">
      <dgm:prSet presAssocID="{8013C697-8FA8-4E85-AFA1-327765456FC5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ADD8839-8526-4596-BEA4-9F9BFCF82A5C}" type="presOf" srcId="{63AD8ABF-B84D-453A-8378-E1359057DD26}" destId="{BB4B38F8-92A4-40FD-B34C-69D56464ED65}" srcOrd="1" destOrd="0" presId="urn:microsoft.com/office/officeart/2005/8/layout/process4"/>
    <dgm:cxn modelId="{A795B1ED-A04B-40E3-8D45-DA6BD5CFB3F3}" type="presOf" srcId="{8013C697-8FA8-4E85-AFA1-327765456FC5}" destId="{1A5D6C6B-A63F-49E2-A1EF-6B433CBBA21D}" srcOrd="0" destOrd="0" presId="urn:microsoft.com/office/officeart/2005/8/layout/process4"/>
    <dgm:cxn modelId="{FF0B431C-4DB0-4802-8B3A-6924BD642760}" srcId="{95A18036-95A1-4FCC-B4B9-C1841847C096}" destId="{BD0F1C09-46C3-48B5-82EB-97A5DE467032}" srcOrd="1" destOrd="0" parTransId="{84E4F7CC-0B95-4BC6-BCCD-E5041CD58493}" sibTransId="{43DB63F0-BE32-4105-B0A5-7FBB29AC2329}"/>
    <dgm:cxn modelId="{597FC7E3-155B-44B0-BBF1-41AF154BBE81}" type="presOf" srcId="{BD699B4A-4E6F-4F7E-9961-502116C49BAD}" destId="{3B82C578-A2D0-40B2-B43A-F167E16938F4}" srcOrd="1" destOrd="0" presId="urn:microsoft.com/office/officeart/2005/8/layout/process4"/>
    <dgm:cxn modelId="{FCB2DBA5-827A-4284-A6D7-579963CD2ED7}" type="presOf" srcId="{BD699B4A-4E6F-4F7E-9961-502116C49BAD}" destId="{830810BC-6AAA-48BC-BD2B-3E257233C16C}" srcOrd="0" destOrd="0" presId="urn:microsoft.com/office/officeart/2005/8/layout/process4"/>
    <dgm:cxn modelId="{1EF0E63B-7B34-46B8-BA2B-15E6A4659599}" srcId="{95A18036-95A1-4FCC-B4B9-C1841847C096}" destId="{63AD8ABF-B84D-453A-8378-E1359057DD26}" srcOrd="2" destOrd="0" parTransId="{3B1621AE-4C24-4933-B8B9-BD838EC45A83}" sibTransId="{A4D85616-F820-4801-9FFC-A98A392B756B}"/>
    <dgm:cxn modelId="{6C8202C4-E3CE-46CA-BDC7-E59567C1683D}" type="presOf" srcId="{5BFEF0DC-1783-431F-990F-62CA732BBEC6}" destId="{07481D53-A54F-4440-9895-BA4617A2FEC9}" srcOrd="0" destOrd="0" presId="urn:microsoft.com/office/officeart/2005/8/layout/process4"/>
    <dgm:cxn modelId="{47C8379F-731E-45F7-A2B6-B27C8986D429}" srcId="{95A18036-95A1-4FCC-B4B9-C1841847C096}" destId="{BD699B4A-4E6F-4F7E-9961-502116C49BAD}" srcOrd="0" destOrd="0" parTransId="{36DFB284-FE10-4A75-A643-75CE28FD070D}" sibTransId="{2895A6F1-C647-45DE-8F55-CEDB924FB4D7}"/>
    <dgm:cxn modelId="{BA065B4F-5403-4EAD-9953-712E6DA6582E}" type="presOf" srcId="{95A18036-95A1-4FCC-B4B9-C1841847C096}" destId="{A6FAC9B1-5910-42D8-B0C2-BA02B6C92F4C}" srcOrd="0" destOrd="0" presId="urn:microsoft.com/office/officeart/2005/8/layout/process4"/>
    <dgm:cxn modelId="{99560561-C03A-43F3-8459-024F9A7F53B5}" type="presOf" srcId="{BD0F1C09-46C3-48B5-82EB-97A5DE467032}" destId="{F30D9B10-8B29-4785-A07C-E73D98D68E63}" srcOrd="0" destOrd="0" presId="urn:microsoft.com/office/officeart/2005/8/layout/process4"/>
    <dgm:cxn modelId="{0759E99D-CA10-4CF4-BAC4-B5EEDDC0F12B}" srcId="{BD0F1C09-46C3-48B5-82EB-97A5DE467032}" destId="{422179E9-24CB-4D39-86A2-D94EF61B8E42}" srcOrd="0" destOrd="0" parTransId="{7CE8EF59-6D40-49D3-8042-EAB97EA5F5B0}" sibTransId="{256B6114-BCA6-485A-B6C9-111EB3679743}"/>
    <dgm:cxn modelId="{C326EDC8-BC93-40AA-B7EB-275B4756C538}" srcId="{63AD8ABF-B84D-453A-8378-E1359057DD26}" destId="{5BFEF0DC-1783-431F-990F-62CA732BBEC6}" srcOrd="0" destOrd="0" parTransId="{143960F3-69FF-4DD8-B5CF-DA1D529979C7}" sibTransId="{8C5A6313-2953-4667-8295-4B3AEE59BBF0}"/>
    <dgm:cxn modelId="{E48821E0-C7C1-4E29-9287-95831846339A}" type="presOf" srcId="{BD0F1C09-46C3-48B5-82EB-97A5DE467032}" destId="{C75E5799-95A2-44F7-8614-F6B7BBC4DC49}" srcOrd="1" destOrd="0" presId="urn:microsoft.com/office/officeart/2005/8/layout/process4"/>
    <dgm:cxn modelId="{A27EDF20-0400-4D01-A8F2-9E9655117566}" srcId="{BD699B4A-4E6F-4F7E-9961-502116C49BAD}" destId="{8013C697-8FA8-4E85-AFA1-327765456FC5}" srcOrd="0" destOrd="0" parTransId="{0835ACE7-8DB8-4746-AA57-558D5F767398}" sibTransId="{0F9FF5C7-4299-4083-B31B-19B28B99AC78}"/>
    <dgm:cxn modelId="{D0A5EA33-4657-4635-9347-405B0F3D4DDC}" type="presOf" srcId="{63AD8ABF-B84D-453A-8378-E1359057DD26}" destId="{A8E9A4DB-627D-409C-87AC-9350961B7BA0}" srcOrd="0" destOrd="0" presId="urn:microsoft.com/office/officeart/2005/8/layout/process4"/>
    <dgm:cxn modelId="{27D41CA4-1A0C-4F2C-B15E-083CC14B1730}" type="presOf" srcId="{422179E9-24CB-4D39-86A2-D94EF61B8E42}" destId="{BBDFA5F6-0B4A-4143-9036-AD13ED8BB45C}" srcOrd="0" destOrd="0" presId="urn:microsoft.com/office/officeart/2005/8/layout/process4"/>
    <dgm:cxn modelId="{8A9C1561-E61E-44D8-BFCA-B5CB73BA89C4}" type="presParOf" srcId="{A6FAC9B1-5910-42D8-B0C2-BA02B6C92F4C}" destId="{7DEABFF8-76C6-4E1A-BB15-1CA8ED6B8B09}" srcOrd="0" destOrd="0" presId="urn:microsoft.com/office/officeart/2005/8/layout/process4"/>
    <dgm:cxn modelId="{1978291A-4AA8-47F0-8467-25785CF33010}" type="presParOf" srcId="{7DEABFF8-76C6-4E1A-BB15-1CA8ED6B8B09}" destId="{A8E9A4DB-627D-409C-87AC-9350961B7BA0}" srcOrd="0" destOrd="0" presId="urn:microsoft.com/office/officeart/2005/8/layout/process4"/>
    <dgm:cxn modelId="{E8847E5F-4B63-4B81-80F6-7E2507DD0644}" type="presParOf" srcId="{7DEABFF8-76C6-4E1A-BB15-1CA8ED6B8B09}" destId="{BB4B38F8-92A4-40FD-B34C-69D56464ED65}" srcOrd="1" destOrd="0" presId="urn:microsoft.com/office/officeart/2005/8/layout/process4"/>
    <dgm:cxn modelId="{865238B1-48FE-4354-B6A7-7D4D6D141343}" type="presParOf" srcId="{7DEABFF8-76C6-4E1A-BB15-1CA8ED6B8B09}" destId="{2C2862FA-FC46-4D3B-9E69-FF95DB8A647A}" srcOrd="2" destOrd="0" presId="urn:microsoft.com/office/officeart/2005/8/layout/process4"/>
    <dgm:cxn modelId="{9CD88441-473F-4214-8653-BC96E65A54D5}" type="presParOf" srcId="{2C2862FA-FC46-4D3B-9E69-FF95DB8A647A}" destId="{07481D53-A54F-4440-9895-BA4617A2FEC9}" srcOrd="0" destOrd="0" presId="urn:microsoft.com/office/officeart/2005/8/layout/process4"/>
    <dgm:cxn modelId="{FBD047B3-53D8-4301-894D-A0E271626331}" type="presParOf" srcId="{A6FAC9B1-5910-42D8-B0C2-BA02B6C92F4C}" destId="{C370C90E-02E4-440D-8820-803F1DF2FAC6}" srcOrd="1" destOrd="0" presId="urn:microsoft.com/office/officeart/2005/8/layout/process4"/>
    <dgm:cxn modelId="{49B32319-4090-4C8A-9777-11066B6680A8}" type="presParOf" srcId="{A6FAC9B1-5910-42D8-B0C2-BA02B6C92F4C}" destId="{CDBE3506-EDAB-4293-BD0B-B1413BA4427D}" srcOrd="2" destOrd="0" presId="urn:microsoft.com/office/officeart/2005/8/layout/process4"/>
    <dgm:cxn modelId="{1F5D9865-57CC-4E97-8596-8582CF968BE3}" type="presParOf" srcId="{CDBE3506-EDAB-4293-BD0B-B1413BA4427D}" destId="{F30D9B10-8B29-4785-A07C-E73D98D68E63}" srcOrd="0" destOrd="0" presId="urn:microsoft.com/office/officeart/2005/8/layout/process4"/>
    <dgm:cxn modelId="{2780390A-186C-4973-99C8-0EC98AAB3E40}" type="presParOf" srcId="{CDBE3506-EDAB-4293-BD0B-B1413BA4427D}" destId="{C75E5799-95A2-44F7-8614-F6B7BBC4DC49}" srcOrd="1" destOrd="0" presId="urn:microsoft.com/office/officeart/2005/8/layout/process4"/>
    <dgm:cxn modelId="{DA90FC14-657B-45E2-9DD9-E0BAA92C349F}" type="presParOf" srcId="{CDBE3506-EDAB-4293-BD0B-B1413BA4427D}" destId="{2EF5A19A-8C68-48F7-932A-25E2E550F6A2}" srcOrd="2" destOrd="0" presId="urn:microsoft.com/office/officeart/2005/8/layout/process4"/>
    <dgm:cxn modelId="{4A8AC5F8-C495-43D9-BF9E-308DB34FF390}" type="presParOf" srcId="{2EF5A19A-8C68-48F7-932A-25E2E550F6A2}" destId="{BBDFA5F6-0B4A-4143-9036-AD13ED8BB45C}" srcOrd="0" destOrd="0" presId="urn:microsoft.com/office/officeart/2005/8/layout/process4"/>
    <dgm:cxn modelId="{52CCD156-DB87-402C-8FF5-A3BC2B29190D}" type="presParOf" srcId="{A6FAC9B1-5910-42D8-B0C2-BA02B6C92F4C}" destId="{699BC1F5-F666-4F47-B08E-5EDB92D2F858}" srcOrd="3" destOrd="0" presId="urn:microsoft.com/office/officeart/2005/8/layout/process4"/>
    <dgm:cxn modelId="{DDCCBD3A-132A-4D80-AF47-8F00DDC60E4D}" type="presParOf" srcId="{A6FAC9B1-5910-42D8-B0C2-BA02B6C92F4C}" destId="{12446826-A04E-46D3-9977-90538CE4CB78}" srcOrd="4" destOrd="0" presId="urn:microsoft.com/office/officeart/2005/8/layout/process4"/>
    <dgm:cxn modelId="{C67113DB-23A3-431D-9F71-7462B786060A}" type="presParOf" srcId="{12446826-A04E-46D3-9977-90538CE4CB78}" destId="{830810BC-6AAA-48BC-BD2B-3E257233C16C}" srcOrd="0" destOrd="0" presId="urn:microsoft.com/office/officeart/2005/8/layout/process4"/>
    <dgm:cxn modelId="{CC927B19-C4EF-4149-A75C-D311F78BC26B}" type="presParOf" srcId="{12446826-A04E-46D3-9977-90538CE4CB78}" destId="{3B82C578-A2D0-40B2-B43A-F167E16938F4}" srcOrd="1" destOrd="0" presId="urn:microsoft.com/office/officeart/2005/8/layout/process4"/>
    <dgm:cxn modelId="{51280B13-3321-483C-8743-83B6473BE2B2}" type="presParOf" srcId="{12446826-A04E-46D3-9977-90538CE4CB78}" destId="{D33F9C64-8404-4B7B-B36B-B02593792B4F}" srcOrd="2" destOrd="0" presId="urn:microsoft.com/office/officeart/2005/8/layout/process4"/>
    <dgm:cxn modelId="{6612EE4D-AD75-4A04-B607-0DA5F296FA96}" type="presParOf" srcId="{D33F9C64-8404-4B7B-B36B-B02593792B4F}" destId="{1A5D6C6B-A63F-49E2-A1EF-6B433CBBA21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B38F8-92A4-40FD-B34C-69D56464ED65}">
      <dsp:nvSpPr>
        <dsp:cNvPr id="0" name=""/>
        <dsp:cNvSpPr/>
      </dsp:nvSpPr>
      <dsp:spPr>
        <a:xfrm>
          <a:off x="0" y="3564166"/>
          <a:ext cx="7746628" cy="11698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Usuario/a de AASX:</a:t>
          </a:r>
          <a:endParaRPr lang="es-ES" sz="2200" kern="1200" dirty="0"/>
        </a:p>
      </dsp:txBody>
      <dsp:txXfrm>
        <a:off x="0" y="3564166"/>
        <a:ext cx="7746628" cy="631713"/>
      </dsp:txXfrm>
    </dsp:sp>
    <dsp:sp modelId="{07481D53-A54F-4440-9895-BA4617A2FEC9}">
      <dsp:nvSpPr>
        <dsp:cNvPr id="0" name=""/>
        <dsp:cNvSpPr/>
      </dsp:nvSpPr>
      <dsp:spPr>
        <a:xfrm>
          <a:off x="0" y="4172482"/>
          <a:ext cx="7746628" cy="5381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Persona con permisos restringidos (asignados por unidad organizativa) y sólo para el sistema de gestión actual.</a:t>
          </a:r>
          <a:endParaRPr lang="es-ES" sz="1700" kern="1200" dirty="0"/>
        </a:p>
      </dsp:txBody>
      <dsp:txXfrm>
        <a:off x="0" y="4172482"/>
        <a:ext cx="7746628" cy="538125"/>
      </dsp:txXfrm>
    </dsp:sp>
    <dsp:sp modelId="{C75E5799-95A2-44F7-8614-F6B7BBC4DC49}">
      <dsp:nvSpPr>
        <dsp:cNvPr id="0" name=""/>
        <dsp:cNvSpPr/>
      </dsp:nvSpPr>
      <dsp:spPr>
        <a:xfrm rot="10800000">
          <a:off x="0" y="1782501"/>
          <a:ext cx="7746628" cy="1799212"/>
        </a:xfrm>
        <a:prstGeom prst="upArrowCallout">
          <a:avLst/>
        </a:prstGeom>
        <a:solidFill>
          <a:schemeClr val="accent2">
            <a:hueOff val="0"/>
            <a:satOff val="0"/>
            <a:lumOff val="-5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Administrador/a sistema de AASX</a:t>
          </a:r>
          <a:endParaRPr lang="es-ES" sz="2200" kern="1200" dirty="0"/>
        </a:p>
      </dsp:txBody>
      <dsp:txXfrm rot="-10800000">
        <a:off x="0" y="1782501"/>
        <a:ext cx="7746628" cy="631523"/>
      </dsp:txXfrm>
    </dsp:sp>
    <dsp:sp modelId="{BBDFA5F6-0B4A-4143-9036-AD13ED8BB45C}">
      <dsp:nvSpPr>
        <dsp:cNvPr id="0" name=""/>
        <dsp:cNvSpPr/>
      </dsp:nvSpPr>
      <dsp:spPr>
        <a:xfrm>
          <a:off x="0" y="2414025"/>
          <a:ext cx="7746628" cy="53796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-145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-1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Persona con permisos de administrador pero solamente para el sistema de gestión actual.</a:t>
          </a:r>
          <a:endParaRPr lang="es-ES" sz="1700" kern="1200" dirty="0"/>
        </a:p>
      </dsp:txBody>
      <dsp:txXfrm>
        <a:off x="0" y="2414025"/>
        <a:ext cx="7746628" cy="537964"/>
      </dsp:txXfrm>
    </dsp:sp>
    <dsp:sp modelId="{3B82C578-A2D0-40B2-B43A-F167E16938F4}">
      <dsp:nvSpPr>
        <dsp:cNvPr id="0" name=""/>
        <dsp:cNvSpPr/>
      </dsp:nvSpPr>
      <dsp:spPr>
        <a:xfrm rot="10800000">
          <a:off x="0" y="836"/>
          <a:ext cx="7746628" cy="1799212"/>
        </a:xfrm>
        <a:prstGeom prst="upArrowCallout">
          <a:avLst/>
        </a:prstGeom>
        <a:solidFill>
          <a:schemeClr val="accent2">
            <a:hueOff val="0"/>
            <a:satOff val="0"/>
            <a:lumOff val="-10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Administrador/a global de AASX:</a:t>
          </a:r>
          <a:endParaRPr lang="es-ES" sz="2200" kern="1200" dirty="0"/>
        </a:p>
      </dsp:txBody>
      <dsp:txXfrm rot="-10800000">
        <a:off x="0" y="836"/>
        <a:ext cx="7746628" cy="631523"/>
      </dsp:txXfrm>
    </dsp:sp>
    <dsp:sp modelId="{1A5D6C6B-A63F-49E2-A1EF-6B433CBBA21D}">
      <dsp:nvSpPr>
        <dsp:cNvPr id="0" name=""/>
        <dsp:cNvSpPr/>
      </dsp:nvSpPr>
      <dsp:spPr>
        <a:xfrm>
          <a:off x="0" y="632360"/>
          <a:ext cx="7746628" cy="53796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-2916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-29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Persona con permisos de administrador en ambos módulos de la aplicación y en todos los sistemas de gestión existentes.</a:t>
          </a:r>
          <a:endParaRPr lang="es-ES" sz="1700" kern="1200" dirty="0"/>
        </a:p>
      </dsp:txBody>
      <dsp:txXfrm>
        <a:off x="0" y="632360"/>
        <a:ext cx="7746628" cy="537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6E7B9-DE83-4000-A3AD-0C0396F2E4D8}" type="datetimeFigureOut">
              <a:rPr lang="es-ES" smtClean="0"/>
              <a:pPr/>
              <a:t>17/04/13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B6AF3-7E1A-4823-B72F-C44EBA17F4FE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793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5629E-0E69-44AE-9DB9-0141730C2316}" type="datetimeFigureOut">
              <a:rPr lang="es-ES" smtClean="0"/>
              <a:pPr/>
              <a:t>17/04/13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F4B9E-9651-442F-8319-4E06102E07E6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165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42910" y="1987549"/>
            <a:ext cx="7772400" cy="798509"/>
          </a:xfrm>
        </p:spPr>
        <p:txBody>
          <a:bodyPr/>
          <a:lstStyle>
            <a:lvl1pPr algn="l">
              <a:defRPr sz="3200">
                <a:solidFill>
                  <a:srgbClr val="002060"/>
                </a:solidFill>
                <a:latin typeface="Verdana" pitchFamily="34" charset="0"/>
              </a:defRPr>
            </a:lvl1pPr>
          </a:lstStyle>
          <a:p>
            <a:r>
              <a:rPr lang="es-ES" spc="300" dirty="0" err="1" smtClean="0"/>
              <a:t>Engada</a:t>
            </a:r>
            <a:r>
              <a:rPr lang="es-ES" spc="300" dirty="0" smtClean="0"/>
              <a:t> o texto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714348" y="2857496"/>
            <a:ext cx="6400800" cy="428628"/>
          </a:xfrm>
        </p:spPr>
        <p:txBody>
          <a:bodyPr/>
          <a:lstStyle>
            <a:lvl1pPr marL="0" indent="0" algn="l">
              <a:buNone/>
              <a:defRPr sz="2000" baseline="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714348" y="2786058"/>
            <a:ext cx="7715304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9 Marcador de texto"/>
          <p:cNvSpPr>
            <a:spLocks noGrp="1"/>
          </p:cNvSpPr>
          <p:nvPr>
            <p:ph type="body" sz="quarter" idx="10" hasCustomPrompt="1"/>
          </p:nvPr>
        </p:nvSpPr>
        <p:spPr>
          <a:xfrm>
            <a:off x="2571736" y="5857892"/>
            <a:ext cx="5286412" cy="285735"/>
          </a:xfrm>
        </p:spPr>
        <p:txBody>
          <a:bodyPr/>
          <a:lstStyle>
            <a:lvl1pPr>
              <a:buNone/>
              <a:defRPr sz="1400"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o </a:t>
            </a:r>
            <a:r>
              <a:rPr lang="es-ES" dirty="0" err="1" smtClean="0"/>
              <a:t>nome</a:t>
            </a:r>
            <a:r>
              <a:rPr lang="es-ES" dirty="0" smtClean="0"/>
              <a:t> do departamento</a:t>
            </a:r>
            <a:endParaRPr lang="es-ES" dirty="0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1" hasCustomPrompt="1"/>
          </p:nvPr>
        </p:nvSpPr>
        <p:spPr>
          <a:xfrm>
            <a:off x="2571736" y="5429264"/>
            <a:ext cx="5286396" cy="357187"/>
          </a:xfrm>
        </p:spPr>
        <p:txBody>
          <a:bodyPr/>
          <a:lstStyle>
            <a:lvl1pPr>
              <a:buNone/>
              <a:defRPr sz="160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pPr lvl="0"/>
            <a:r>
              <a:rPr lang="es-ES" sz="1600" dirty="0" err="1" smtClean="0"/>
              <a:t>Prema</a:t>
            </a:r>
            <a:r>
              <a:rPr lang="es-ES" sz="1600" dirty="0" smtClean="0"/>
              <a:t> para </a:t>
            </a:r>
            <a:r>
              <a:rPr lang="es-ES" sz="1600" dirty="0" err="1" smtClean="0"/>
              <a:t>engadir</a:t>
            </a:r>
            <a:r>
              <a:rPr lang="es-ES" sz="1600" dirty="0" smtClean="0"/>
              <a:t> o </a:t>
            </a:r>
            <a:r>
              <a:rPr lang="es-ES" sz="1600" dirty="0" err="1" smtClean="0"/>
              <a:t>nome</a:t>
            </a:r>
            <a:r>
              <a:rPr lang="es-ES" sz="1600" dirty="0" smtClean="0"/>
              <a:t> do autor/</a:t>
            </a:r>
            <a:r>
              <a:rPr lang="es-ES" sz="1600" dirty="0" err="1" smtClean="0"/>
              <a:t>ra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143512"/>
            <a:ext cx="1728786" cy="1052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x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785786" y="5572140"/>
            <a:ext cx="3886200" cy="798509"/>
          </a:xfrm>
        </p:spPr>
        <p:txBody>
          <a:bodyPr/>
          <a:lstStyle>
            <a:lvl1pPr algn="r">
              <a:defRPr sz="3200" baseline="0">
                <a:solidFill>
                  <a:srgbClr val="002060"/>
                </a:solidFill>
                <a:latin typeface="Verdana" pitchFamily="34" charset="0"/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4929190" y="5715016"/>
            <a:ext cx="3929090" cy="571504"/>
          </a:xfrm>
        </p:spPr>
        <p:txBody>
          <a:bodyPr/>
          <a:lstStyle>
            <a:lvl1pPr marL="0" indent="0" algn="l">
              <a:buNone/>
              <a:defRPr sz="2000" baseline="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9" name="8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357813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cxnSp>
        <p:nvCxnSpPr>
          <p:cNvPr id="7" name="6 Conector recto"/>
          <p:cNvCxnSpPr/>
          <p:nvPr userDrawn="1"/>
        </p:nvCxnSpPr>
        <p:spPr>
          <a:xfrm rot="5400000">
            <a:off x="4393405" y="5965049"/>
            <a:ext cx="785818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xe(1)_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274638"/>
            <a:ext cx="7715304" cy="582594"/>
          </a:xfrm>
        </p:spPr>
        <p:txBody>
          <a:bodyPr/>
          <a:lstStyle>
            <a:lvl1pPr>
              <a:defRPr spc="300" baseline="0">
                <a:solidFill>
                  <a:srgbClr val="002060"/>
                </a:solidFill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10" name="8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714348" y="1000109"/>
            <a:ext cx="3786182" cy="5286411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sp>
        <p:nvSpPr>
          <p:cNvPr id="15" name="15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4643438" y="1000108"/>
            <a:ext cx="3786188" cy="5286412"/>
          </a:xfrm>
        </p:spPr>
        <p:txBody>
          <a:bodyPr/>
          <a:lstStyle>
            <a:lvl1pPr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nivel</a:t>
            </a:r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714348" y="857232"/>
            <a:ext cx="77400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3" name="12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xe(1)_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274638"/>
            <a:ext cx="7715304" cy="582594"/>
          </a:xfrm>
        </p:spPr>
        <p:txBody>
          <a:bodyPr/>
          <a:lstStyle>
            <a:lvl1pPr>
              <a:defRPr spc="300" baseline="0">
                <a:solidFill>
                  <a:srgbClr val="002060"/>
                </a:solidFill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10" name="8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714348" y="1000109"/>
            <a:ext cx="7740000" cy="5286411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714348" y="857232"/>
            <a:ext cx="77400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3" name="12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600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o_Imaxe(1)_U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274638"/>
            <a:ext cx="7715304" cy="582594"/>
          </a:xfrm>
        </p:spPr>
        <p:txBody>
          <a:bodyPr/>
          <a:lstStyle>
            <a:lvl1pPr>
              <a:defRPr spc="300" baseline="0">
                <a:solidFill>
                  <a:srgbClr val="002060"/>
                </a:solidFill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10" name="8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4643438" y="1000108"/>
            <a:ext cx="3786182" cy="5286411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714375" y="1000108"/>
            <a:ext cx="3786188" cy="5286412"/>
          </a:xfrm>
        </p:spPr>
        <p:txBody>
          <a:bodyPr/>
          <a:lstStyle>
            <a:lvl1pPr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nivel</a:t>
            </a:r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714348" y="857232"/>
            <a:ext cx="7715304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CuadroTexto"/>
          <p:cNvSpPr txBox="1"/>
          <p:nvPr userDrawn="1"/>
        </p:nvSpPr>
        <p:spPr>
          <a:xfrm rot="16200000">
            <a:off x="-208584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_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274638"/>
            <a:ext cx="7715304" cy="582594"/>
          </a:xfrm>
        </p:spPr>
        <p:txBody>
          <a:bodyPr/>
          <a:lstStyle>
            <a:lvl1pPr>
              <a:defRPr spc="300" baseline="0">
                <a:solidFill>
                  <a:srgbClr val="002060"/>
                </a:solidFill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714375" y="1000108"/>
            <a:ext cx="3786188" cy="5286412"/>
          </a:xfrm>
        </p:spPr>
        <p:txBody>
          <a:bodyPr/>
          <a:lstStyle>
            <a:lvl1pPr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nivel</a:t>
            </a:r>
          </a:p>
        </p:txBody>
      </p:sp>
      <p:sp>
        <p:nvSpPr>
          <p:cNvPr id="11" name="10 Marcador de gráfico"/>
          <p:cNvSpPr>
            <a:spLocks noGrp="1"/>
          </p:cNvSpPr>
          <p:nvPr>
            <p:ph type="chart" sz="quarter" idx="18"/>
          </p:nvPr>
        </p:nvSpPr>
        <p:spPr>
          <a:xfrm>
            <a:off x="4643438" y="1000124"/>
            <a:ext cx="3786214" cy="5286395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smtClean="0"/>
              <a:t>Haga clic en el icono para agregar un gráfico</a:t>
            </a:r>
            <a:endParaRPr lang="es-ES" dirty="0"/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714348" y="855644"/>
            <a:ext cx="7715304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4" name="13 CuadroTexto"/>
          <p:cNvSpPr txBox="1"/>
          <p:nvPr userDrawn="1"/>
        </p:nvSpPr>
        <p:spPr>
          <a:xfrm>
            <a:off x="71406" y="6286520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_Táb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274638"/>
            <a:ext cx="7715304" cy="582594"/>
          </a:xfrm>
        </p:spPr>
        <p:txBody>
          <a:bodyPr/>
          <a:lstStyle>
            <a:lvl1pPr>
              <a:defRPr spc="300">
                <a:solidFill>
                  <a:srgbClr val="002060"/>
                </a:solidFill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714374" y="1000108"/>
            <a:ext cx="7715277" cy="2071702"/>
          </a:xfrm>
        </p:spPr>
        <p:txBody>
          <a:bodyPr/>
          <a:lstStyle>
            <a:lvl1pPr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nivel</a:t>
            </a:r>
          </a:p>
        </p:txBody>
      </p:sp>
      <p:sp>
        <p:nvSpPr>
          <p:cNvPr id="11" name="10 Marcador de tabla"/>
          <p:cNvSpPr>
            <a:spLocks noGrp="1"/>
          </p:cNvSpPr>
          <p:nvPr>
            <p:ph type="tbl" sz="quarter" idx="18" hasCustomPrompt="1"/>
          </p:nvPr>
        </p:nvSpPr>
        <p:spPr>
          <a:xfrm>
            <a:off x="714348" y="3214686"/>
            <a:ext cx="7715278" cy="2571768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Táboa</a:t>
            </a:r>
            <a:endParaRPr lang="es-ES" dirty="0"/>
          </a:p>
        </p:txBody>
      </p:sp>
      <p:sp>
        <p:nvSpPr>
          <p:cNvPr id="8" name="15 Marcador de texto"/>
          <p:cNvSpPr>
            <a:spLocks noGrp="1"/>
          </p:cNvSpPr>
          <p:nvPr>
            <p:ph type="body" sz="quarter" idx="19" hasCustomPrompt="1"/>
          </p:nvPr>
        </p:nvSpPr>
        <p:spPr>
          <a:xfrm>
            <a:off x="1500166" y="5786454"/>
            <a:ext cx="6929486" cy="428628"/>
          </a:xfrm>
        </p:spPr>
        <p:txBody>
          <a:bodyPr/>
          <a:lstStyle>
            <a:lvl1pPr>
              <a:buNone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  <a:lvl3pPr>
              <a:defRPr/>
            </a:lvl3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</a:p>
        </p:txBody>
      </p:sp>
      <p:sp>
        <p:nvSpPr>
          <p:cNvPr id="9" name="8 CuadroTexto"/>
          <p:cNvSpPr txBox="1"/>
          <p:nvPr userDrawn="1"/>
        </p:nvSpPr>
        <p:spPr>
          <a:xfrm>
            <a:off x="642910" y="58457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latin typeface="+mj-lt"/>
              </a:rPr>
              <a:t>táboa</a:t>
            </a:r>
            <a:endParaRPr lang="es-ES" dirty="0">
              <a:latin typeface="+mj-lt"/>
            </a:endParaRPr>
          </a:p>
        </p:txBody>
      </p:sp>
      <p:cxnSp>
        <p:nvCxnSpPr>
          <p:cNvPr id="10" name="9 Conector recto"/>
          <p:cNvCxnSpPr/>
          <p:nvPr userDrawn="1"/>
        </p:nvCxnSpPr>
        <p:spPr>
          <a:xfrm>
            <a:off x="714348" y="857232"/>
            <a:ext cx="7715304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4" name="13 CuadroTexto"/>
          <p:cNvSpPr txBox="1"/>
          <p:nvPr userDrawn="1"/>
        </p:nvSpPr>
        <p:spPr>
          <a:xfrm>
            <a:off x="71438" y="6286520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xes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274638"/>
            <a:ext cx="7715304" cy="582594"/>
          </a:xfrm>
        </p:spPr>
        <p:txBody>
          <a:bodyPr/>
          <a:lstStyle>
            <a:lvl1pPr>
              <a:defRPr spc="300">
                <a:solidFill>
                  <a:srgbClr val="002060"/>
                </a:solidFill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21" name="20 Marcador de texto"/>
          <p:cNvSpPr>
            <a:spLocks noGrp="1"/>
          </p:cNvSpPr>
          <p:nvPr>
            <p:ph type="body" sz="quarter" idx="17" hasCustomPrompt="1"/>
          </p:nvPr>
        </p:nvSpPr>
        <p:spPr>
          <a:xfrm>
            <a:off x="714375" y="5929330"/>
            <a:ext cx="7715250" cy="428608"/>
          </a:xfrm>
        </p:spPr>
        <p:txBody>
          <a:bodyPr/>
          <a:lstStyle>
            <a:lvl1pPr algn="ctr">
              <a:buNone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  <a:endParaRPr lang="es-ES" dirty="0"/>
          </a:p>
        </p:txBody>
      </p:sp>
      <p:sp>
        <p:nvSpPr>
          <p:cNvPr id="17" name="8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3786182" y="1000109"/>
            <a:ext cx="4643438" cy="4929222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sp>
        <p:nvSpPr>
          <p:cNvPr id="18" name="8 Marcador de posición de imagen"/>
          <p:cNvSpPr>
            <a:spLocks noGrp="1"/>
          </p:cNvSpPr>
          <p:nvPr>
            <p:ph type="pic" sz="quarter" idx="18" hasCustomPrompt="1"/>
          </p:nvPr>
        </p:nvSpPr>
        <p:spPr>
          <a:xfrm>
            <a:off x="714380" y="1000108"/>
            <a:ext cx="2500298" cy="4929222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cxnSp>
        <p:nvCxnSpPr>
          <p:cNvPr id="10" name="9 Conector recto"/>
          <p:cNvCxnSpPr/>
          <p:nvPr userDrawn="1"/>
        </p:nvCxnSpPr>
        <p:spPr>
          <a:xfrm rot="5400000" flipH="1" flipV="1">
            <a:off x="1178695" y="3464719"/>
            <a:ext cx="464347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3" name="12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xes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274638"/>
            <a:ext cx="7715304" cy="582594"/>
          </a:xfrm>
        </p:spPr>
        <p:txBody>
          <a:bodyPr/>
          <a:lstStyle>
            <a:lvl1pPr>
              <a:defRPr spc="300">
                <a:solidFill>
                  <a:srgbClr val="002060"/>
                </a:solidFill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21" name="20 Marcador de texto"/>
          <p:cNvSpPr>
            <a:spLocks noGrp="1"/>
          </p:cNvSpPr>
          <p:nvPr>
            <p:ph type="body" sz="quarter" idx="17" hasCustomPrompt="1"/>
          </p:nvPr>
        </p:nvSpPr>
        <p:spPr>
          <a:xfrm>
            <a:off x="714375" y="5929330"/>
            <a:ext cx="7715250" cy="428608"/>
          </a:xfrm>
        </p:spPr>
        <p:txBody>
          <a:bodyPr/>
          <a:lstStyle>
            <a:lvl1pPr algn="ctr">
              <a:buNone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  <a:endParaRPr lang="es-ES" dirty="0"/>
          </a:p>
        </p:txBody>
      </p:sp>
      <p:sp>
        <p:nvSpPr>
          <p:cNvPr id="17" name="8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6072198" y="1000109"/>
            <a:ext cx="2357422" cy="4929222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sp>
        <p:nvSpPr>
          <p:cNvPr id="18" name="8 Marcador de posición de imagen"/>
          <p:cNvSpPr>
            <a:spLocks noGrp="1"/>
          </p:cNvSpPr>
          <p:nvPr>
            <p:ph type="pic" sz="quarter" idx="18" hasCustomPrompt="1"/>
          </p:nvPr>
        </p:nvSpPr>
        <p:spPr>
          <a:xfrm>
            <a:off x="714380" y="1000108"/>
            <a:ext cx="2357422" cy="4929222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sp>
        <p:nvSpPr>
          <p:cNvPr id="19" name="8 Marcador de posición de imagen"/>
          <p:cNvSpPr>
            <a:spLocks noGrp="1"/>
          </p:cNvSpPr>
          <p:nvPr>
            <p:ph type="pic" sz="quarter" idx="19" hasCustomPrompt="1"/>
          </p:nvPr>
        </p:nvSpPr>
        <p:spPr>
          <a:xfrm>
            <a:off x="3500430" y="1000108"/>
            <a:ext cx="2285984" cy="4929222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cxnSp>
        <p:nvCxnSpPr>
          <p:cNvPr id="9" name="8 Conector recto"/>
          <p:cNvCxnSpPr/>
          <p:nvPr userDrawn="1"/>
        </p:nvCxnSpPr>
        <p:spPr>
          <a:xfrm rot="5400000" flipH="1" flipV="1">
            <a:off x="3607322" y="3464984"/>
            <a:ext cx="464400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 userDrawn="1"/>
        </p:nvCxnSpPr>
        <p:spPr>
          <a:xfrm rot="5400000" flipH="1" flipV="1">
            <a:off x="964381" y="3464719"/>
            <a:ext cx="464347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3" name="12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xes (3)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203200"/>
            <a:ext cx="7715304" cy="582594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s-ES" dirty="0" smtClean="0"/>
              <a:t>Título da diapositiva</a:t>
            </a:r>
            <a:endParaRPr lang="es-ES" dirty="0"/>
          </a:p>
        </p:txBody>
      </p:sp>
      <p:sp>
        <p:nvSpPr>
          <p:cNvPr id="21" name="20 Marcador de texto"/>
          <p:cNvSpPr>
            <a:spLocks noGrp="1"/>
          </p:cNvSpPr>
          <p:nvPr>
            <p:ph type="body" sz="quarter" idx="17" hasCustomPrompt="1"/>
          </p:nvPr>
        </p:nvSpPr>
        <p:spPr>
          <a:xfrm>
            <a:off x="714375" y="5857893"/>
            <a:ext cx="7715250" cy="500046"/>
          </a:xfrm>
        </p:spPr>
        <p:txBody>
          <a:bodyPr/>
          <a:lstStyle>
            <a:lvl1pPr algn="ctr">
              <a:buNone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  <a:endParaRPr lang="es-ES" dirty="0"/>
          </a:p>
        </p:txBody>
      </p:sp>
      <p:sp>
        <p:nvSpPr>
          <p:cNvPr id="15" name="8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714348" y="1000108"/>
            <a:ext cx="3571900" cy="4786346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sp>
        <p:nvSpPr>
          <p:cNvPr id="16" name="8 Marcador de posición de imagen"/>
          <p:cNvSpPr>
            <a:spLocks noGrp="1"/>
          </p:cNvSpPr>
          <p:nvPr>
            <p:ph type="pic" sz="quarter" idx="18" hasCustomPrompt="1"/>
          </p:nvPr>
        </p:nvSpPr>
        <p:spPr>
          <a:xfrm>
            <a:off x="4714876" y="1000109"/>
            <a:ext cx="3714744" cy="2286015"/>
          </a:xfr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sp>
        <p:nvSpPr>
          <p:cNvPr id="18" name="8 Marcador de posición de imagen"/>
          <p:cNvSpPr>
            <a:spLocks noGrp="1"/>
          </p:cNvSpPr>
          <p:nvPr>
            <p:ph type="pic" sz="quarter" idx="19" hasCustomPrompt="1"/>
          </p:nvPr>
        </p:nvSpPr>
        <p:spPr>
          <a:xfrm>
            <a:off x="4714876" y="3571877"/>
            <a:ext cx="3714744" cy="221457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cxnSp>
        <p:nvCxnSpPr>
          <p:cNvPr id="9" name="8 Conector recto"/>
          <p:cNvCxnSpPr/>
          <p:nvPr userDrawn="1"/>
        </p:nvCxnSpPr>
        <p:spPr>
          <a:xfrm>
            <a:off x="4786314" y="3429000"/>
            <a:ext cx="357190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 userDrawn="1"/>
        </p:nvCxnSpPr>
        <p:spPr>
          <a:xfrm rot="5400000" flipH="1" flipV="1">
            <a:off x="2143108" y="3429000"/>
            <a:ext cx="4714908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4" name="13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ó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 userDrawn="1"/>
        </p:nvSpPr>
        <p:spPr>
          <a:xfrm>
            <a:off x="714348" y="1201151"/>
            <a:ext cx="771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spc="300" dirty="0" err="1" smtClean="0">
                <a:solidFill>
                  <a:srgbClr val="002060"/>
                </a:solidFill>
                <a:latin typeface="Verdana" pitchFamily="34" charset="0"/>
              </a:rPr>
              <a:t>Conclusións</a:t>
            </a:r>
            <a:endParaRPr lang="es-ES" sz="3200" spc="3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785786" y="1928802"/>
            <a:ext cx="7643812" cy="4286269"/>
          </a:xfrm>
        </p:spPr>
        <p:txBody>
          <a:bodyPr/>
          <a:lstStyle>
            <a:lvl1pPr>
              <a:defRPr sz="2000" baseline="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  <a:lvl2pPr>
              <a:buFont typeface="Wingdings" pitchFamily="2" charset="2"/>
              <a:buChar char="§"/>
              <a:defRPr sz="180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2pPr>
            <a:lvl3pPr>
              <a:buFont typeface="Courier New" pitchFamily="49" charset="0"/>
              <a:buChar char="o"/>
              <a:defRPr sz="1600">
                <a:solidFill>
                  <a:srgbClr val="5F5F5F"/>
                </a:solidFill>
                <a:latin typeface="Verdana" pitchFamily="34" charset="0"/>
              </a:defRPr>
            </a:lvl3pPr>
            <a:lvl4pPr>
              <a:defRPr sz="1400">
                <a:solidFill>
                  <a:srgbClr val="5F5F5F"/>
                </a:solidFill>
                <a:latin typeface="Verdana" pitchFamily="34" charset="0"/>
              </a:defRPr>
            </a:lvl4pPr>
            <a:lvl5pPr>
              <a:defRPr sz="1400">
                <a:solidFill>
                  <a:srgbClr val="5F5F5F"/>
                </a:solidFill>
                <a:latin typeface="Verdana" pitchFamily="34" charset="0"/>
              </a:defRPr>
            </a:lvl5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</a:p>
          <a:p>
            <a:pPr lvl="1"/>
            <a:r>
              <a:rPr lang="es-ES" dirty="0" smtClean="0"/>
              <a:t>Segundo nivel</a:t>
            </a:r>
          </a:p>
        </p:txBody>
      </p:sp>
      <p:cxnSp>
        <p:nvCxnSpPr>
          <p:cNvPr id="5" name="4 Conector recto"/>
          <p:cNvCxnSpPr/>
          <p:nvPr userDrawn="1"/>
        </p:nvCxnSpPr>
        <p:spPr>
          <a:xfrm>
            <a:off x="714348" y="1784338"/>
            <a:ext cx="7715304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ar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42910" y="2058987"/>
            <a:ext cx="7772400" cy="798509"/>
          </a:xfrm>
        </p:spPr>
        <p:txBody>
          <a:bodyPr/>
          <a:lstStyle>
            <a:lvl1pPr algn="l">
              <a:defRPr sz="3200" baseline="0">
                <a:solidFill>
                  <a:srgbClr val="002060"/>
                </a:solidFill>
                <a:latin typeface="Verdana" pitchFamily="34" charset="0"/>
              </a:defRPr>
            </a:lvl1pPr>
          </a:lstStyle>
          <a:p>
            <a:r>
              <a:rPr lang="es-ES" spc="300" dirty="0" err="1" smtClean="0"/>
              <a:t>Engada</a:t>
            </a:r>
            <a:r>
              <a:rPr lang="es-ES" spc="300" dirty="0" smtClean="0"/>
              <a:t> o texto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714348" y="2928934"/>
            <a:ext cx="6400800" cy="500066"/>
          </a:xfrm>
        </p:spPr>
        <p:txBody>
          <a:bodyPr/>
          <a:lstStyle>
            <a:lvl1pPr marL="0" indent="0" algn="l">
              <a:buNone/>
              <a:defRPr sz="2000" baseline="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pc="300" dirty="0" err="1" smtClean="0"/>
              <a:t>Engada</a:t>
            </a:r>
            <a:r>
              <a:rPr lang="es-ES" spc="300" dirty="0" smtClean="0"/>
              <a:t> o texto</a:t>
            </a:r>
            <a:endParaRPr lang="es-ES" dirty="0"/>
          </a:p>
        </p:txBody>
      </p:sp>
      <p:cxnSp>
        <p:nvCxnSpPr>
          <p:cNvPr id="5" name="4 Conector recto"/>
          <p:cNvCxnSpPr/>
          <p:nvPr userDrawn="1"/>
        </p:nvCxnSpPr>
        <p:spPr>
          <a:xfrm>
            <a:off x="714348" y="2855908"/>
            <a:ext cx="7715304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o_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2600324" y="3071810"/>
            <a:ext cx="6400800" cy="428628"/>
          </a:xfrm>
        </p:spPr>
        <p:txBody>
          <a:bodyPr/>
          <a:lstStyle>
            <a:lvl1pPr marL="0" indent="0" algn="r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dirty="0" smtClean="0"/>
              <a:t>Correo electrónico</a:t>
            </a:r>
            <a:endParaRPr lang="es-ES" dirty="0"/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5357818" y="2794811"/>
            <a:ext cx="3643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dirty="0" smtClean="0">
                <a:solidFill>
                  <a:srgbClr val="002060"/>
                </a:solidFill>
                <a:latin typeface="Verdana" pitchFamily="34" charset="0"/>
              </a:rPr>
              <a:t>Enderezo electrónico</a:t>
            </a:r>
            <a:endParaRPr lang="es-ES" sz="14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6" name="5 CuadroTexto"/>
          <p:cNvSpPr txBox="1"/>
          <p:nvPr userDrawn="1"/>
        </p:nvSpPr>
        <p:spPr>
          <a:xfrm>
            <a:off x="-32" y="3702610"/>
            <a:ext cx="9144000" cy="36933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80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80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80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artado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500034" y="5572140"/>
            <a:ext cx="4171952" cy="798509"/>
          </a:xfrm>
        </p:spPr>
        <p:txBody>
          <a:bodyPr/>
          <a:lstStyle>
            <a:lvl1pPr algn="r">
              <a:defRPr sz="3200">
                <a:solidFill>
                  <a:srgbClr val="002060"/>
                </a:solidFill>
                <a:latin typeface="Verdana" pitchFamily="34" charset="0"/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4929190" y="5715016"/>
            <a:ext cx="3929090" cy="571504"/>
          </a:xfrm>
        </p:spPr>
        <p:txBody>
          <a:bodyPr/>
          <a:lstStyle>
            <a:lvl1pPr marL="0" indent="0" algn="l">
              <a:buNone/>
              <a:defRPr sz="2000" baseline="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9" name="8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35781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cxnSp>
        <p:nvCxnSpPr>
          <p:cNvPr id="8" name="7 Conector recto"/>
          <p:cNvCxnSpPr/>
          <p:nvPr userDrawn="1"/>
        </p:nvCxnSpPr>
        <p:spPr>
          <a:xfrm rot="5400000">
            <a:off x="4393405" y="5965049"/>
            <a:ext cx="785818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4" name="13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_imaxe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posición de imagen"/>
          <p:cNvSpPr>
            <a:spLocks noGrp="1"/>
          </p:cNvSpPr>
          <p:nvPr>
            <p:ph type="pic" sz="quarter" idx="10" hasCustomPrompt="1"/>
          </p:nvPr>
        </p:nvSpPr>
        <p:spPr>
          <a:xfrm>
            <a:off x="4500562" y="0"/>
            <a:ext cx="4643438" cy="6572272"/>
          </a:xfrm>
        </p:spPr>
        <p:txBody>
          <a:bodyPr/>
          <a:lstStyle>
            <a:lvl1pPr>
              <a:buFont typeface="Arial" pitchFamily="34" charset="0"/>
              <a:buChar char="•"/>
              <a:defRPr baseline="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es-ES" dirty="0" err="1" smtClean="0"/>
              <a:t>Prema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icona</a:t>
            </a:r>
            <a:r>
              <a:rPr lang="es-ES" dirty="0" smtClean="0"/>
              <a:t> para </a:t>
            </a:r>
            <a:r>
              <a:rPr lang="es-ES" dirty="0" err="1" smtClean="0"/>
              <a:t>engadir</a:t>
            </a:r>
            <a:r>
              <a:rPr lang="es-ES" dirty="0" smtClean="0"/>
              <a:t>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imaxe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71406" y="2130425"/>
            <a:ext cx="4286247" cy="798509"/>
          </a:xfrm>
        </p:spPr>
        <p:txBody>
          <a:bodyPr/>
          <a:lstStyle>
            <a:lvl1pPr algn="ctr">
              <a:defRPr sz="3200" spc="0" baseline="0">
                <a:solidFill>
                  <a:srgbClr val="002060"/>
                </a:solidFill>
                <a:latin typeface="Verdana" pitchFamily="34" charset="0"/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285720" y="3000372"/>
            <a:ext cx="3929090" cy="571504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285720" y="2928934"/>
            <a:ext cx="392909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2" name="11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te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785813" y="1928802"/>
            <a:ext cx="7643812" cy="4214831"/>
          </a:xfrm>
        </p:spPr>
        <p:txBody>
          <a:bodyPr/>
          <a:lstStyle>
            <a:lvl1pPr>
              <a:lnSpc>
                <a:spcPct val="150000"/>
              </a:lnSpc>
              <a:defRPr sz="240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  <a:lvl2pPr>
              <a:lnSpc>
                <a:spcPct val="150000"/>
              </a:lnSpc>
              <a:buFont typeface="Wingdings" pitchFamily="2" charset="2"/>
              <a:buChar char="§"/>
              <a:defRPr sz="200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2pPr>
            <a:lvl3pPr>
              <a:lnSpc>
                <a:spcPct val="150000"/>
              </a:lnSpc>
              <a:buFont typeface="Courier New" pitchFamily="49" charset="0"/>
              <a:buChar char="o"/>
              <a:defRPr sz="1600">
                <a:solidFill>
                  <a:srgbClr val="5F5F5F"/>
                </a:solidFill>
                <a:latin typeface="Verdana" pitchFamily="34" charset="0"/>
              </a:defRPr>
            </a:lvl3pPr>
            <a:lvl4pPr>
              <a:lnSpc>
                <a:spcPct val="150000"/>
              </a:lnSpc>
              <a:defRPr sz="1400">
                <a:solidFill>
                  <a:srgbClr val="5F5F5F"/>
                </a:solidFill>
                <a:latin typeface="Verdana" pitchFamily="34" charset="0"/>
              </a:defRPr>
            </a:lvl4pPr>
            <a:lvl5pPr>
              <a:lnSpc>
                <a:spcPct val="150000"/>
              </a:lnSpc>
              <a:defRPr sz="1400">
                <a:solidFill>
                  <a:srgbClr val="5F5F5F"/>
                </a:solidFill>
                <a:latin typeface="Verdana" pitchFamily="34" charset="0"/>
              </a:defRPr>
            </a:lvl5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modificar o texto</a:t>
            </a:r>
          </a:p>
          <a:p>
            <a:pPr lvl="1"/>
            <a:r>
              <a:rPr lang="es-ES" dirty="0" smtClean="0"/>
              <a:t>Segundo nivel</a:t>
            </a:r>
          </a:p>
        </p:txBody>
      </p:sp>
      <p:sp>
        <p:nvSpPr>
          <p:cNvPr id="6" name="5 CuadroTexto"/>
          <p:cNvSpPr txBox="1"/>
          <p:nvPr userDrawn="1"/>
        </p:nvSpPr>
        <p:spPr>
          <a:xfrm>
            <a:off x="714348" y="1272589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spc="300" dirty="0" err="1" smtClean="0">
                <a:solidFill>
                  <a:srgbClr val="002060"/>
                </a:solidFill>
                <a:latin typeface="+mj-lt"/>
              </a:rPr>
              <a:t>Síntese</a:t>
            </a:r>
            <a:endParaRPr lang="es-ES" sz="3200" spc="3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5" name="4 Conector recto"/>
          <p:cNvCxnSpPr/>
          <p:nvPr userDrawn="1"/>
        </p:nvCxnSpPr>
        <p:spPr>
          <a:xfrm>
            <a:off x="714348" y="1857364"/>
            <a:ext cx="7715304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9" name="8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785813" y="1285860"/>
            <a:ext cx="7643812" cy="4857784"/>
          </a:xfrm>
        </p:spPr>
        <p:txBody>
          <a:bodyPr/>
          <a:lstStyle>
            <a:lvl1pPr>
              <a:defRPr sz="2400" baseline="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2pPr>
            <a:lvl3pPr>
              <a:buFont typeface="Courier New" pitchFamily="49" charset="0"/>
              <a:buChar char="o"/>
              <a:defRPr sz="1800"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3pPr>
            <a:lvl4pPr>
              <a:defRPr sz="1400">
                <a:solidFill>
                  <a:srgbClr val="5F5F5F"/>
                </a:solidFill>
                <a:latin typeface="Verdana" pitchFamily="34" charset="0"/>
              </a:defRPr>
            </a:lvl4pPr>
            <a:lvl5pPr>
              <a:defRPr sz="1400">
                <a:solidFill>
                  <a:srgbClr val="5F5F5F"/>
                </a:solidFill>
                <a:latin typeface="Verdana" pitchFamily="34" charset="0"/>
              </a:defRPr>
            </a:lvl5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nivel</a:t>
            </a:r>
          </a:p>
        </p:txBody>
      </p:sp>
      <p:sp>
        <p:nvSpPr>
          <p:cNvPr id="8" name="7 CuadroTexto"/>
          <p:cNvSpPr txBox="1"/>
          <p:nvPr userDrawn="1"/>
        </p:nvSpPr>
        <p:spPr>
          <a:xfrm>
            <a:off x="785786" y="558209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spc="300" dirty="0" err="1" smtClean="0">
                <a:solidFill>
                  <a:srgbClr val="002060"/>
                </a:solidFill>
                <a:latin typeface="+mj-lt"/>
              </a:rPr>
              <a:t>Contido</a:t>
            </a:r>
            <a:endParaRPr lang="es-ES" sz="3200" spc="3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5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2" name="11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8 Conector recto"/>
          <p:cNvCxnSpPr/>
          <p:nvPr userDrawn="1"/>
        </p:nvCxnSpPr>
        <p:spPr>
          <a:xfrm>
            <a:off x="785786" y="1141396"/>
            <a:ext cx="7643866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488952"/>
            <a:ext cx="7715304" cy="582594"/>
          </a:xfrm>
        </p:spPr>
        <p:txBody>
          <a:bodyPr/>
          <a:lstStyle>
            <a:lvl1pPr>
              <a:defRPr spc="300">
                <a:solidFill>
                  <a:srgbClr val="002060"/>
                </a:solidFill>
              </a:defRPr>
            </a:lvl1pPr>
          </a:lstStyle>
          <a:p>
            <a:r>
              <a:rPr lang="es-ES" spc="300" dirty="0" err="1" smtClean="0"/>
              <a:t>Engada</a:t>
            </a:r>
            <a:r>
              <a:rPr lang="es-ES" spc="300" dirty="0" smtClean="0"/>
              <a:t> o texto</a:t>
            </a:r>
            <a:endParaRPr lang="es-ES" dirty="0"/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785813" y="1214438"/>
            <a:ext cx="7643812" cy="4500578"/>
          </a:xfr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>
              <a:buNone/>
              <a:defRPr>
                <a:solidFill>
                  <a:schemeClr val="tx1">
                    <a:lumMod val="85000"/>
                  </a:schemeClr>
                </a:solidFill>
              </a:defRPr>
            </a:lvl4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</a:p>
          <a:p>
            <a:pPr lvl="1"/>
            <a:r>
              <a:rPr lang="es-ES" dirty="0" smtClean="0"/>
              <a:t>Segundo nivel de texto</a:t>
            </a:r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nivel de texto</a:t>
            </a:r>
          </a:p>
          <a:p>
            <a:pPr lvl="3"/>
            <a:endParaRPr lang="es-ES" dirty="0" smtClean="0"/>
          </a:p>
        </p:txBody>
      </p:sp>
      <p:cxnSp>
        <p:nvCxnSpPr>
          <p:cNvPr id="5" name="4 Conector recto"/>
          <p:cNvCxnSpPr/>
          <p:nvPr userDrawn="1"/>
        </p:nvCxnSpPr>
        <p:spPr>
          <a:xfrm>
            <a:off x="714348" y="1071546"/>
            <a:ext cx="7715304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9" name="8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488952"/>
            <a:ext cx="7715304" cy="582594"/>
          </a:xfrm>
        </p:spPr>
        <p:txBody>
          <a:bodyPr/>
          <a:lstStyle>
            <a:lvl1pPr>
              <a:defRPr spc="300">
                <a:solidFill>
                  <a:srgbClr val="002060"/>
                </a:solidFill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15" name="14 Marcador de tabla"/>
          <p:cNvSpPr>
            <a:spLocks noGrp="1"/>
          </p:cNvSpPr>
          <p:nvPr>
            <p:ph type="tbl" sz="quarter" idx="15" hasCustomPrompt="1"/>
          </p:nvPr>
        </p:nvSpPr>
        <p:spPr>
          <a:xfrm>
            <a:off x="785786" y="1214422"/>
            <a:ext cx="7643866" cy="428628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lang="es-ES" sz="2000" dirty="0">
                <a:solidFill>
                  <a:schemeClr val="tx1">
                    <a:lumMod val="8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r>
              <a:rPr lang="es-ES" dirty="0" err="1" smtClean="0"/>
              <a:t>Táboa</a:t>
            </a:r>
            <a:endParaRPr lang="es-ES" dirty="0"/>
          </a:p>
        </p:txBody>
      </p:sp>
      <p:sp>
        <p:nvSpPr>
          <p:cNvPr id="17" name="20 Marcador de texto"/>
          <p:cNvSpPr>
            <a:spLocks noGrp="1"/>
          </p:cNvSpPr>
          <p:nvPr>
            <p:ph type="body" sz="quarter" idx="17" hasCustomPrompt="1"/>
          </p:nvPr>
        </p:nvSpPr>
        <p:spPr>
          <a:xfrm>
            <a:off x="714375" y="5643578"/>
            <a:ext cx="7715250" cy="428608"/>
          </a:xfrm>
        </p:spPr>
        <p:txBody>
          <a:bodyPr/>
          <a:lstStyle>
            <a:lvl1pPr algn="ctr">
              <a:buNone/>
              <a:defRPr lang="es-ES" sz="18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  <a:endParaRPr lang="es-ES" dirty="0"/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714348" y="1071546"/>
            <a:ext cx="7715304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71406" y="6273249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14348" y="488952"/>
            <a:ext cx="7715304" cy="582594"/>
          </a:xfrm>
        </p:spPr>
        <p:txBody>
          <a:bodyPr/>
          <a:lstStyle>
            <a:lvl1pPr>
              <a:defRPr spc="300">
                <a:solidFill>
                  <a:srgbClr val="002060"/>
                </a:solidFill>
              </a:defRPr>
            </a:lvl1pPr>
          </a:lstStyle>
          <a:p>
            <a:r>
              <a:rPr lang="es-ES" dirty="0" err="1" smtClean="0"/>
              <a:t>Engada</a:t>
            </a:r>
            <a:r>
              <a:rPr lang="es-ES" dirty="0" smtClean="0"/>
              <a:t> o texto</a:t>
            </a:r>
            <a:endParaRPr lang="es-ES" dirty="0"/>
          </a:p>
        </p:txBody>
      </p:sp>
      <p:sp>
        <p:nvSpPr>
          <p:cNvPr id="17" name="20 Marcador de texto"/>
          <p:cNvSpPr>
            <a:spLocks noGrp="1"/>
          </p:cNvSpPr>
          <p:nvPr>
            <p:ph type="body" sz="quarter" idx="17" hasCustomPrompt="1"/>
          </p:nvPr>
        </p:nvSpPr>
        <p:spPr>
          <a:xfrm>
            <a:off x="714375" y="5643578"/>
            <a:ext cx="7715250" cy="428608"/>
          </a:xfrm>
        </p:spPr>
        <p:txBody>
          <a:bodyPr/>
          <a:lstStyle>
            <a:lvl1pPr algn="ctr">
              <a:buNone/>
              <a:defRPr lang="es-ES" sz="1800" b="0" baseline="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introducir o texto</a:t>
            </a:r>
            <a:endParaRPr lang="es-ES" dirty="0"/>
          </a:p>
        </p:txBody>
      </p:sp>
      <p:sp>
        <p:nvSpPr>
          <p:cNvPr id="14" name="13 Marcador de gráfico"/>
          <p:cNvSpPr>
            <a:spLocks noGrp="1"/>
          </p:cNvSpPr>
          <p:nvPr>
            <p:ph type="chart" sz="quarter" idx="18"/>
          </p:nvPr>
        </p:nvSpPr>
        <p:spPr>
          <a:xfrm>
            <a:off x="785786" y="1214422"/>
            <a:ext cx="7643839" cy="421484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lang="es-ES" sz="2000" baseline="0">
                <a:solidFill>
                  <a:schemeClr val="tx1">
                    <a:lumMod val="9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r>
              <a:rPr lang="es-ES" smtClean="0"/>
              <a:t>Haga clic en el icono para agregar un gráfico</a:t>
            </a:r>
            <a:endParaRPr lang="es-ES" dirty="0"/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714348" y="1071546"/>
            <a:ext cx="7715304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 userDrawn="1"/>
        </p:nvSpPr>
        <p:spPr>
          <a:xfrm>
            <a:off x="0" y="6604108"/>
            <a:ext cx="9144000" cy="2538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b="1" spc="600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Universidade</a:t>
            </a:r>
            <a:r>
              <a:rPr lang="es-ES" sz="1050" b="1" spc="600" baseline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de Santiago de Compostela</a:t>
            </a:r>
            <a:endParaRPr lang="es-ES" sz="1050" b="1" spc="6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5" name="14 CuadroTexto"/>
          <p:cNvSpPr txBox="1"/>
          <p:nvPr userDrawn="1"/>
        </p:nvSpPr>
        <p:spPr>
          <a:xfrm>
            <a:off x="71438" y="6286520"/>
            <a:ext cx="500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4FA38A78-8263-4329-923C-6AD06990A4F3}" type="slidenum">
              <a:rPr lang="es-ES" sz="160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ctr"/>
              <a:t>‹Nr.›</a:t>
            </a:fld>
            <a:endParaRPr lang="es-ES" sz="16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CuadroTexto"/>
          <p:cNvSpPr txBox="1"/>
          <p:nvPr userDrawn="1"/>
        </p:nvSpPr>
        <p:spPr>
          <a:xfrm rot="16200000">
            <a:off x="-208616" y="6204294"/>
            <a:ext cx="64800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ES" sz="900" b="0" spc="600" dirty="0" err="1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+mj-lt"/>
              </a:rPr>
              <a:t>páx</a:t>
            </a:r>
            <a:endParaRPr lang="es-ES" sz="900" b="0" spc="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48" y="274638"/>
            <a:ext cx="7715304" cy="58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Título da diapositiva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48" y="1000108"/>
            <a:ext cx="7715304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err="1" smtClean="0"/>
              <a:t>Prema</a:t>
            </a:r>
            <a:r>
              <a:rPr lang="es-ES" dirty="0" smtClean="0"/>
              <a:t> para modificar texto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64" r:id="rId4"/>
    <p:sldLayoutId id="2147483660" r:id="rId5"/>
    <p:sldLayoutId id="2147483661" r:id="rId6"/>
    <p:sldLayoutId id="2147483650" r:id="rId7"/>
    <p:sldLayoutId id="2147483672" r:id="rId8"/>
    <p:sldLayoutId id="2147483673" r:id="rId9"/>
    <p:sldLayoutId id="2147483674" r:id="rId10"/>
    <p:sldLayoutId id="2147483666" r:id="rId11"/>
    <p:sldLayoutId id="2147483678" r:id="rId12"/>
    <p:sldLayoutId id="2147483671" r:id="rId13"/>
    <p:sldLayoutId id="2147483675" r:id="rId14"/>
    <p:sldLayoutId id="2147483676" r:id="rId15"/>
    <p:sldLayoutId id="2147483667" r:id="rId16"/>
    <p:sldLayoutId id="2147483677" r:id="rId17"/>
    <p:sldLayoutId id="2147483668" r:id="rId18"/>
    <p:sldLayoutId id="2147483669" r:id="rId19"/>
    <p:sldLayoutId id="2147483670" r:id="rId2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s-ES" sz="3200" dirty="0" smtClean="0">
          <a:solidFill>
            <a:schemeClr val="tx2"/>
          </a:solidFill>
          <a:latin typeface="Verdana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Char char="•"/>
        <a:defRPr sz="2000">
          <a:solidFill>
            <a:srgbClr val="5F5F5F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rgbClr val="5F5F5F"/>
          </a:solidFill>
          <a:latin typeface="Verdana" pitchFamily="34" charset="0"/>
        </a:defRPr>
      </a:lvl2pPr>
      <a:lvl3pPr marL="11430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Courier New" pitchFamily="49" charset="0"/>
        <a:buChar char="o"/>
        <a:defRPr sz="1600">
          <a:solidFill>
            <a:srgbClr val="5F5F5F"/>
          </a:solidFill>
          <a:latin typeface="Verdana" pitchFamily="34" charset="0"/>
        </a:defRPr>
      </a:lvl3pPr>
      <a:lvl4pPr marL="16002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Char char="–"/>
        <a:defRPr sz="1400">
          <a:solidFill>
            <a:srgbClr val="5F5F5F"/>
          </a:solidFill>
          <a:latin typeface="Verdana" pitchFamily="34" charset="0"/>
        </a:defRPr>
      </a:lvl4pPr>
      <a:lvl5pPr marL="20574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Char char="»"/>
        <a:defRPr sz="1200">
          <a:solidFill>
            <a:srgbClr val="5F5F5F"/>
          </a:solidFill>
          <a:latin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hyperlink" Target="mailto:calidade@usc.es" TargetMode="External"/><Relationship Id="rId3" Type="http://schemas.openxmlformats.org/officeDocument/2006/relationships/hyperlink" Target="mailto:vr.calidade@usc.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8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928694"/>
          </a:xfrm>
        </p:spPr>
        <p:txBody>
          <a:bodyPr/>
          <a:lstStyle/>
          <a:p>
            <a:r>
              <a:rPr lang="es-ES" dirty="0" smtClean="0"/>
              <a:t>APLICACIÓN DE CONTROL DE SISTEMAS DE GESTIÓN AASX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857496"/>
            <a:ext cx="7674076" cy="1143008"/>
          </a:xfrm>
        </p:spPr>
        <p:txBody>
          <a:bodyPr/>
          <a:lstStyle/>
          <a:p>
            <a:r>
              <a:rPr lang="es-ES" dirty="0" smtClean="0">
                <a:solidFill>
                  <a:schemeClr val="bg2">
                    <a:lumMod val="25000"/>
                  </a:schemeClr>
                </a:solidFill>
              </a:rPr>
              <a:t>Universidad de Santiago de Compostela, 28-03-2012</a:t>
            </a:r>
            <a:endParaRPr lang="es-E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2555776" y="5877272"/>
            <a:ext cx="5286412" cy="285735"/>
          </a:xfrm>
        </p:spPr>
        <p:txBody>
          <a:bodyPr/>
          <a:lstStyle/>
          <a:p>
            <a:r>
              <a:rPr lang="es-ES" dirty="0" smtClean="0"/>
              <a:t>Área de Calidade e </a:t>
            </a:r>
            <a:r>
              <a:rPr lang="es-ES" dirty="0" err="1" smtClean="0"/>
              <a:t>Mellora</a:t>
            </a:r>
            <a:r>
              <a:rPr lang="es-ES" dirty="0" smtClean="0"/>
              <a:t> de </a:t>
            </a:r>
            <a:r>
              <a:rPr lang="es-ES" dirty="0" err="1" smtClean="0"/>
              <a:t>Procedementos</a:t>
            </a: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Procedimientos: Edición</a:t>
            </a:r>
            <a:endParaRPr lang="es-ES" sz="2800" dirty="0"/>
          </a:p>
        </p:txBody>
      </p:sp>
      <p:pic>
        <p:nvPicPr>
          <p:cNvPr id="6" name="5 Marcador de posición de imagen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9" b="4499"/>
          <a:stretch>
            <a:fillRect/>
          </a:stretch>
        </p:blipFill>
        <p:spPr>
          <a:xfrm>
            <a:off x="714375" y="1000125"/>
            <a:ext cx="7745413" cy="5286375"/>
          </a:xfrm>
        </p:spPr>
      </p:pic>
    </p:spTree>
    <p:extLst>
      <p:ext uri="{BB962C8B-B14F-4D97-AF65-F5344CB8AC3E}">
        <p14:creationId xmlns:p14="http://schemas.microsoft.com/office/powerpoint/2010/main" val="1347051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/>
              <a:t>Procedimientos: Edición</a:t>
            </a:r>
          </a:p>
        </p:txBody>
      </p:sp>
      <p:pic>
        <p:nvPicPr>
          <p:cNvPr id="6" name="5 Marcador de posición de imagen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1" b="44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1235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osición de imagen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" y="188640"/>
            <a:ext cx="9029700" cy="581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2 Subtítulo"/>
          <p:cNvSpPr txBox="1">
            <a:spLocks/>
          </p:cNvSpPr>
          <p:nvPr/>
        </p:nvSpPr>
        <p:spPr bwMode="auto">
          <a:xfrm>
            <a:off x="4753226" y="5981062"/>
            <a:ext cx="4247445" cy="490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 sz="2000" baseline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 algn="ctr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800">
                <a:solidFill>
                  <a:srgbClr val="5F5F5F"/>
                </a:solidFill>
                <a:latin typeface="Verdana" pitchFamily="34" charset="0"/>
              </a:defRPr>
            </a:lvl2pPr>
            <a:lvl3pPr marL="914400" indent="0" algn="ctr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>
                <a:solidFill>
                  <a:srgbClr val="5F5F5F"/>
                </a:solidFill>
                <a:latin typeface="Verdana" pitchFamily="34" charset="0"/>
              </a:defRPr>
            </a:lvl3pPr>
            <a:lvl4pPr marL="1371600" indent="0" algn="ctr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5F5F5F"/>
                </a:solidFill>
                <a:latin typeface="Verdana" pitchFamily="34" charset="0"/>
              </a:defRPr>
            </a:lvl4pPr>
            <a:lvl5pPr marL="1828800" indent="0" algn="ctr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rgbClr val="5F5F5F"/>
                </a:solidFill>
                <a:latin typeface="Verdana" pitchFamily="34" charset="0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es-ES" sz="1800" dirty="0" smtClean="0">
                <a:solidFill>
                  <a:srgbClr val="002060"/>
                </a:solidFill>
              </a:rPr>
              <a:t>Impresión de procedimientos</a:t>
            </a:r>
          </a:p>
        </p:txBody>
      </p:sp>
    </p:spTree>
    <p:extLst>
      <p:ext uri="{BB962C8B-B14F-4D97-AF65-F5344CB8AC3E}">
        <p14:creationId xmlns:p14="http://schemas.microsoft.com/office/powerpoint/2010/main" val="2927878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osición de imagen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9" y="188640"/>
            <a:ext cx="8896350" cy="606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2 Subtítulo"/>
          <p:cNvSpPr txBox="1">
            <a:spLocks/>
          </p:cNvSpPr>
          <p:nvPr/>
        </p:nvSpPr>
        <p:spPr bwMode="auto">
          <a:xfrm>
            <a:off x="4793601" y="5085184"/>
            <a:ext cx="4247445" cy="490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 sz="2000" baseline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 algn="ctr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800">
                <a:solidFill>
                  <a:srgbClr val="5F5F5F"/>
                </a:solidFill>
                <a:latin typeface="Verdana" pitchFamily="34" charset="0"/>
              </a:defRPr>
            </a:lvl2pPr>
            <a:lvl3pPr marL="914400" indent="0" algn="ctr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>
                <a:solidFill>
                  <a:srgbClr val="5F5F5F"/>
                </a:solidFill>
                <a:latin typeface="Verdana" pitchFamily="34" charset="0"/>
              </a:defRPr>
            </a:lvl3pPr>
            <a:lvl4pPr marL="1371600" indent="0" algn="ctr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rgbClr val="5F5F5F"/>
                </a:solidFill>
                <a:latin typeface="Verdana" pitchFamily="34" charset="0"/>
              </a:defRPr>
            </a:lvl4pPr>
            <a:lvl5pPr marL="1828800" indent="0" algn="ctr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rgbClr val="5F5F5F"/>
                </a:solidFill>
                <a:latin typeface="Verdana" pitchFamily="34" charset="0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es-ES" sz="1800" dirty="0" smtClean="0">
                <a:solidFill>
                  <a:srgbClr val="002060"/>
                </a:solidFill>
              </a:rPr>
              <a:t>Impresión de procedimientos</a:t>
            </a:r>
          </a:p>
        </p:txBody>
      </p:sp>
    </p:spTree>
    <p:extLst>
      <p:ext uri="{BB962C8B-B14F-4D97-AF65-F5344CB8AC3E}">
        <p14:creationId xmlns:p14="http://schemas.microsoft.com/office/powerpoint/2010/main" val="2828812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Objetivos-acciones de mejora</a:t>
            </a:r>
            <a:endParaRPr lang="es-ES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2900" lvl="2" indent="-342900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Arial" charset="0"/>
              </a:rPr>
              <a:t>Planificación: acciones, responsables, plazos, etc.</a:t>
            </a:r>
          </a:p>
          <a:p>
            <a:pPr marL="342900" lvl="2" indent="-342900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Arial" charset="0"/>
              </a:rPr>
              <a:t>Evaluación del grado de cumplimiento (objetivos y tareas)</a:t>
            </a:r>
            <a:endParaRPr lang="es-ES" sz="1800" dirty="0" smtClean="0">
              <a:solidFill>
                <a:schemeClr val="bg2">
                  <a:lumMod val="25000"/>
                </a:schemeClr>
              </a:solidFill>
              <a:latin typeface="+mn-lt"/>
              <a:cs typeface="Arial" charset="0"/>
            </a:endParaRPr>
          </a:p>
          <a:p>
            <a:endParaRPr lang="es-ES" dirty="0"/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21" y="2420890"/>
            <a:ext cx="7656957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Medición: Indicadores</a:t>
            </a:r>
            <a:endParaRPr lang="es-ES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2900" lvl="2" indent="-342900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Planificación y explotación de indicadores</a:t>
            </a:r>
          </a:p>
          <a:p>
            <a:pPr marL="342900" lvl="2" indent="-342900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Registro de resultados obtenidos</a:t>
            </a:r>
          </a:p>
          <a:p>
            <a:pPr marL="342900" lvl="2" indent="-342900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Representación gráfica editable (evolución y/o tendencia)</a:t>
            </a:r>
          </a:p>
          <a:p>
            <a:pPr marL="342900" lvl="2" indent="-342900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Asociación con establecimiento de acciones en caso de resultado desfavorable</a:t>
            </a:r>
          </a:p>
          <a:p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74638"/>
            <a:ext cx="7818092" cy="582594"/>
          </a:xfrm>
        </p:spPr>
        <p:txBody>
          <a:bodyPr/>
          <a:lstStyle/>
          <a:p>
            <a:r>
              <a:rPr lang="es-ES" sz="2800" dirty="0"/>
              <a:t>Indicadores: </a:t>
            </a:r>
            <a:r>
              <a:rPr lang="es-ES" sz="2800" dirty="0" smtClean="0"/>
              <a:t>Histórico</a:t>
            </a:r>
            <a:endParaRPr lang="es-ES" sz="2800" dirty="0"/>
          </a:p>
        </p:txBody>
      </p:sp>
      <p:pic>
        <p:nvPicPr>
          <p:cNvPr id="4" name="3 Marcador de posición de imagen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1" b="44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49578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62108" cy="582594"/>
          </a:xfrm>
        </p:spPr>
        <p:txBody>
          <a:bodyPr/>
          <a:lstStyle/>
          <a:p>
            <a:r>
              <a:rPr lang="es-ES" sz="2800" dirty="0"/>
              <a:t>Indicadores: </a:t>
            </a:r>
            <a:r>
              <a:rPr lang="es-ES" sz="2800" dirty="0" smtClean="0"/>
              <a:t>evolución y tendencia</a:t>
            </a:r>
            <a:endParaRPr lang="es-ES" sz="2800" dirty="0"/>
          </a:p>
        </p:txBody>
      </p:sp>
      <p:pic>
        <p:nvPicPr>
          <p:cNvPr id="4" name="3 Marcador de posición de imagen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1" b="44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68189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Agenda: calendario</a:t>
            </a:r>
            <a:endParaRPr lang="es-ES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>
          <a:xfrm>
            <a:off x="827584" y="1124744"/>
            <a:ext cx="7643812" cy="4500578"/>
          </a:xfrm>
        </p:spPr>
        <p:txBody>
          <a:bodyPr/>
          <a:lstStyle/>
          <a:p>
            <a:pPr marL="342900" lvl="2" indent="-342900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2000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Control de ejecución de tareas</a:t>
            </a: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endParaRPr lang="es-ES" sz="2000" dirty="0" smtClean="0">
              <a:solidFill>
                <a:schemeClr val="tx1"/>
              </a:solidFill>
              <a:latin typeface="+mn-lt"/>
              <a:cs typeface="Arial" charset="0"/>
            </a:endParaRPr>
          </a:p>
          <a:p>
            <a:endParaRPr lang="es-ES" sz="2000" dirty="0">
              <a:solidFill>
                <a:schemeClr val="tx1"/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128792" cy="444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Flecha derecha"/>
          <p:cNvSpPr/>
          <p:nvPr/>
        </p:nvSpPr>
        <p:spPr>
          <a:xfrm>
            <a:off x="5150336" y="4722507"/>
            <a:ext cx="576064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Evidencias requeridas SGIC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>
          <a:xfrm>
            <a:off x="539552" y="1214438"/>
            <a:ext cx="8064896" cy="5166890"/>
          </a:xfrm>
        </p:spPr>
        <p:txBody>
          <a:bodyPr/>
          <a:lstStyle/>
          <a:p>
            <a:pPr marL="0" indent="0">
              <a:buNone/>
            </a:pPr>
            <a:r>
              <a:rPr lang="es-ES" sz="1800" b="1" dirty="0" smtClean="0">
                <a:solidFill>
                  <a:schemeClr val="tx1"/>
                </a:solidFill>
              </a:rPr>
              <a:t>Reuniones </a:t>
            </a:r>
            <a:r>
              <a:rPr lang="es-ES" sz="1800" b="1" dirty="0">
                <a:solidFill>
                  <a:schemeClr val="tx1"/>
                </a:solidFill>
              </a:rPr>
              <a:t>de seguimiento:</a:t>
            </a:r>
            <a:endParaRPr lang="es-ES" sz="1800" dirty="0">
              <a:solidFill>
                <a:schemeClr val="tx1"/>
              </a:solidFill>
            </a:endParaRPr>
          </a:p>
          <a:p>
            <a:r>
              <a:rPr lang="es-ES" sz="1800" dirty="0" smtClean="0">
                <a:solidFill>
                  <a:schemeClr val="tx1"/>
                </a:solidFill>
              </a:rPr>
              <a:t>Comisión </a:t>
            </a:r>
            <a:r>
              <a:rPr lang="es-ES" sz="1800" dirty="0">
                <a:solidFill>
                  <a:schemeClr val="tx1"/>
                </a:solidFill>
              </a:rPr>
              <a:t>de </a:t>
            </a:r>
            <a:r>
              <a:rPr lang="es-ES" sz="1800" dirty="0" smtClean="0">
                <a:solidFill>
                  <a:schemeClr val="tx1"/>
                </a:solidFill>
              </a:rPr>
              <a:t>Título: Reunión </a:t>
            </a:r>
            <a:r>
              <a:rPr lang="es-ES" sz="1800" dirty="0">
                <a:solidFill>
                  <a:schemeClr val="tx1"/>
                </a:solidFill>
              </a:rPr>
              <a:t>(al menos anual) para la elaboración del Informe de </a:t>
            </a:r>
            <a:r>
              <a:rPr lang="es-ES" sz="1800" dirty="0" smtClean="0">
                <a:solidFill>
                  <a:schemeClr val="tx1"/>
                </a:solidFill>
              </a:rPr>
              <a:t>Seguimiento- Evidencia: Acta</a:t>
            </a:r>
            <a:endParaRPr lang="es-ES" sz="1800" dirty="0">
              <a:solidFill>
                <a:schemeClr val="tx1"/>
              </a:solidFill>
            </a:endParaRPr>
          </a:p>
          <a:p>
            <a:r>
              <a:rPr lang="es-ES" sz="1800" dirty="0" smtClean="0">
                <a:solidFill>
                  <a:schemeClr val="tx1"/>
                </a:solidFill>
              </a:rPr>
              <a:t>Comisión </a:t>
            </a:r>
            <a:r>
              <a:rPr lang="es-ES" sz="1800" dirty="0">
                <a:solidFill>
                  <a:schemeClr val="tx1"/>
                </a:solidFill>
              </a:rPr>
              <a:t>de Calidad del Centro/Junta de Centro-Reunión (al menos anual) para la aprobación de los Informes de Seguimiento de los títulos del Centro - Evidencia: </a:t>
            </a:r>
            <a:r>
              <a:rPr lang="es-ES" sz="1800" dirty="0" smtClean="0">
                <a:solidFill>
                  <a:schemeClr val="tx1"/>
                </a:solidFill>
              </a:rPr>
              <a:t>Acta</a:t>
            </a:r>
            <a:endParaRPr lang="es-ES" sz="1800" dirty="0">
              <a:solidFill>
                <a:schemeClr val="tx1"/>
              </a:solidFill>
            </a:endParaRPr>
          </a:p>
          <a:p>
            <a:r>
              <a:rPr lang="es-ES" sz="1800" dirty="0" smtClean="0">
                <a:solidFill>
                  <a:schemeClr val="tx1"/>
                </a:solidFill>
              </a:rPr>
              <a:t>Comisión </a:t>
            </a:r>
            <a:r>
              <a:rPr lang="es-ES" sz="1800" dirty="0">
                <a:solidFill>
                  <a:schemeClr val="tx1"/>
                </a:solidFill>
              </a:rPr>
              <a:t>de Calidad del Centro –Reunión (al menos </a:t>
            </a:r>
            <a:r>
              <a:rPr lang="es-ES" sz="1800" dirty="0" smtClean="0">
                <a:solidFill>
                  <a:schemeClr val="tx1"/>
                </a:solidFill>
              </a:rPr>
              <a:t>anual):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Análisis </a:t>
            </a:r>
            <a:r>
              <a:rPr lang="es-ES" sz="1800" dirty="0">
                <a:solidFill>
                  <a:schemeClr val="tx1"/>
                </a:solidFill>
              </a:rPr>
              <a:t>del funcionamiento del Centro (SGIC) </a:t>
            </a:r>
            <a:endParaRPr lang="es-ES" sz="1800" dirty="0" smtClean="0">
              <a:solidFill>
                <a:schemeClr val="tx1"/>
              </a:solidFill>
            </a:endParaRPr>
          </a:p>
          <a:p>
            <a:pPr lvl="1"/>
            <a:r>
              <a:rPr lang="es-ES" sz="1800" dirty="0">
                <a:solidFill>
                  <a:schemeClr val="tx1"/>
                </a:solidFill>
              </a:rPr>
              <a:t>Elaboración del Plan de mejoras del Centro (planificación plurianual</a:t>
            </a:r>
            <a:r>
              <a:rPr lang="es-ES" sz="1800" dirty="0" smtClean="0">
                <a:solidFill>
                  <a:schemeClr val="tx1"/>
                </a:solidFill>
              </a:rPr>
              <a:t>)</a:t>
            </a:r>
          </a:p>
          <a:p>
            <a:pPr marL="457200" lvl="1" indent="0">
              <a:buNone/>
            </a:pPr>
            <a:endParaRPr lang="es-ES" sz="1800" dirty="0">
              <a:solidFill>
                <a:schemeClr val="tx1"/>
              </a:solidFill>
            </a:endParaRPr>
          </a:p>
          <a:p>
            <a:pPr lvl="1"/>
            <a:endParaRPr lang="es-ES" sz="1800" dirty="0">
              <a:solidFill>
                <a:schemeClr val="tx1"/>
              </a:solidFill>
            </a:endParaRPr>
          </a:p>
          <a:p>
            <a:endParaRPr lang="es-ES" sz="1800" dirty="0"/>
          </a:p>
          <a:p>
            <a:endParaRPr lang="es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55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404664"/>
            <a:ext cx="7715304" cy="666882"/>
          </a:xfrm>
        </p:spPr>
        <p:txBody>
          <a:bodyPr/>
          <a:lstStyle/>
          <a:p>
            <a:r>
              <a:rPr lang="es-ES" dirty="0" smtClean="0"/>
              <a:t>Características funcionales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>
          <a:xfrm>
            <a:off x="750094" y="1124744"/>
            <a:ext cx="7643812" cy="5058601"/>
          </a:xfrm>
        </p:spPr>
        <p:txBody>
          <a:bodyPr/>
          <a:lstStyle/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800" dirty="0" smtClean="0">
                <a:solidFill>
                  <a:sysClr val="windowText" lastClr="000000"/>
                </a:solidFill>
                <a:cs typeface="Arial" charset="0"/>
              </a:rPr>
              <a:t>Gestiona todos los sistemas de calidad:</a:t>
            </a:r>
          </a:p>
          <a:p>
            <a:pPr lvl="1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CENTRALES</a:t>
            </a:r>
          </a:p>
          <a:p>
            <a:pPr lvl="1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000" dirty="0" smtClean="0">
                <a:solidFill>
                  <a:sysClr val="windowText" lastClr="000000"/>
                </a:solidFill>
                <a:cs typeface="Arial" charset="0"/>
              </a:rPr>
              <a:t>ISO9001 sistema de gestión académica (gestión de la oferta, programación docente, </a:t>
            </a:r>
            <a:r>
              <a:rPr lang="es-ES" sz="1000" dirty="0" err="1" smtClean="0">
                <a:solidFill>
                  <a:sysClr val="windowText" lastClr="000000"/>
                </a:solidFill>
                <a:cs typeface="Arial" charset="0"/>
              </a:rPr>
              <a:t>xestión</a:t>
            </a:r>
            <a:r>
              <a:rPr lang="es-ES" sz="1000" dirty="0" smtClean="0">
                <a:solidFill>
                  <a:sysClr val="windowText" lastClr="000000"/>
                </a:solidFill>
                <a:cs typeface="Arial" charset="0"/>
              </a:rPr>
              <a:t> académica propiamente dicha, quejas, sugerencias y reclamaciones)</a:t>
            </a:r>
          </a:p>
          <a:p>
            <a:pPr lvl="1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000" dirty="0" smtClean="0">
                <a:solidFill>
                  <a:sysClr val="windowText" lastClr="000000"/>
                </a:solidFill>
                <a:cs typeface="Arial" charset="0"/>
              </a:rPr>
              <a:t>ISO14001 servicio de prevención de riesgos y tratamiento de residuos peligrosos</a:t>
            </a:r>
          </a:p>
          <a:p>
            <a:pPr lvl="1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000" dirty="0" smtClean="0">
                <a:solidFill>
                  <a:sysClr val="windowText" lastClr="000000"/>
                </a:solidFill>
                <a:cs typeface="Arial" charset="0"/>
              </a:rPr>
              <a:t>OSHAS 18001 Servicio Universitario de Residencias, Guardería Infantil, Instituto de Cerámica</a:t>
            </a:r>
          </a:p>
          <a:p>
            <a:pPr lvl="1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LOCALES:</a:t>
            </a:r>
            <a:r>
              <a:rPr lang="es-ES" sz="1200" dirty="0" smtClean="0">
                <a:solidFill>
                  <a:sysClr val="windowText" lastClr="000000"/>
                </a:solidFill>
                <a:cs typeface="Arial" charset="0"/>
              </a:rPr>
              <a:t> </a:t>
            </a:r>
          </a:p>
          <a:p>
            <a:pPr lvl="1"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000" dirty="0" smtClean="0">
                <a:solidFill>
                  <a:sysClr val="windowText" lastClr="000000"/>
                </a:solidFill>
                <a:cs typeface="Arial" charset="0"/>
              </a:rPr>
              <a:t>Laboratorios, Institutos de Investigación, Estaciones biológicas</a:t>
            </a: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800" dirty="0" smtClean="0">
                <a:solidFill>
                  <a:sysClr val="windowText" lastClr="000000"/>
                </a:solidFill>
                <a:cs typeface="Arial" charset="0"/>
              </a:rPr>
              <a:t>Aplicación </a:t>
            </a:r>
            <a:r>
              <a:rPr lang="es-ES" sz="1800" dirty="0">
                <a:solidFill>
                  <a:sysClr val="windowText" lastClr="000000"/>
                </a:solidFill>
                <a:cs typeface="Arial" charset="0"/>
              </a:rPr>
              <a:t>web </a:t>
            </a:r>
            <a:r>
              <a:rPr lang="es-ES" sz="1800" dirty="0" smtClean="0">
                <a:solidFill>
                  <a:sysClr val="windowText" lastClr="000000"/>
                </a:solidFill>
                <a:cs typeface="Arial" charset="0"/>
              </a:rPr>
              <a:t>centralizada, navegadores habituales.</a:t>
            </a: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800" dirty="0">
                <a:solidFill>
                  <a:sysClr val="windowText" lastClr="000000"/>
                </a:solidFill>
                <a:cs typeface="Arial" charset="0"/>
              </a:rPr>
              <a:t>Sistema de autenticación de la USC.</a:t>
            </a: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endParaRPr lang="es-ES" sz="1800" dirty="0">
              <a:solidFill>
                <a:sysClr val="windowText" lastClr="000000"/>
              </a:solidFill>
              <a:cs typeface="Arial" charset="0"/>
            </a:endParaRP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endParaRPr lang="es-ES" sz="1800" dirty="0">
              <a:solidFill>
                <a:schemeClr val="bg2">
                  <a:lumMod val="25000"/>
                </a:schemeClr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948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>
          <a:xfrm>
            <a:off x="539552" y="1214438"/>
            <a:ext cx="8064896" cy="5166890"/>
          </a:xfrm>
        </p:spPr>
        <p:txBody>
          <a:bodyPr/>
          <a:lstStyle/>
          <a:p>
            <a:pPr marL="0" indent="0">
              <a:buNone/>
            </a:pPr>
            <a:endParaRPr lang="es-ES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ES" b="1" dirty="0" smtClean="0">
                <a:solidFill>
                  <a:schemeClr val="tx1"/>
                </a:solidFill>
              </a:rPr>
              <a:t>Herramienta útil para </a:t>
            </a:r>
            <a:r>
              <a:rPr lang="es-ES" b="1" dirty="0" smtClean="0">
                <a:solidFill>
                  <a:schemeClr val="tx1"/>
                </a:solidFill>
              </a:rPr>
              <a:t>elaborar </a:t>
            </a:r>
            <a:r>
              <a:rPr lang="es-ES" b="1" dirty="0" smtClean="0">
                <a:solidFill>
                  <a:schemeClr val="tx1"/>
                </a:solidFill>
              </a:rPr>
              <a:t>el menú y tener disponibles la receta y los ingredientes.</a:t>
            </a:r>
            <a:endParaRPr lang="es-E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769184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>
          <a:xfrm>
            <a:off x="539552" y="1214438"/>
            <a:ext cx="8064896" cy="5166890"/>
          </a:xfrm>
        </p:spPr>
        <p:txBody>
          <a:bodyPr/>
          <a:lstStyle/>
          <a:p>
            <a:pPr marL="0" indent="0">
              <a:buNone/>
            </a:pPr>
            <a:endParaRPr lang="es-ES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ES" b="1" dirty="0" smtClean="0">
                <a:solidFill>
                  <a:schemeClr val="tx1"/>
                </a:solidFill>
              </a:rPr>
              <a:t>Herramienta útil para elaborar el menú y tener disponibles la receta y los ingredientes.</a:t>
            </a:r>
            <a:endParaRPr lang="es-E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b="1" dirty="0" smtClean="0">
                <a:solidFill>
                  <a:schemeClr val="tx1"/>
                </a:solidFill>
              </a:rPr>
              <a:t>¡Queda </a:t>
            </a:r>
            <a:r>
              <a:rPr lang="es-ES" b="1" dirty="0">
                <a:solidFill>
                  <a:schemeClr val="tx1"/>
                </a:solidFill>
              </a:rPr>
              <a:t>esperar que la comida salga </a:t>
            </a:r>
            <a:r>
              <a:rPr lang="es-ES" b="1" dirty="0" smtClean="0">
                <a:solidFill>
                  <a:schemeClr val="tx1"/>
                </a:solidFill>
              </a:rPr>
              <a:t>buena!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6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600324" y="3071810"/>
            <a:ext cx="6400800" cy="573214"/>
          </a:xfrm>
        </p:spPr>
        <p:txBody>
          <a:bodyPr/>
          <a:lstStyle/>
          <a:p>
            <a:r>
              <a:rPr lang="es-ES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calidade@usc.es</a:t>
            </a:r>
            <a:r>
              <a:rPr lang="es-ES" dirty="0" smtClean="0">
                <a:solidFill>
                  <a:schemeClr val="bg2">
                    <a:lumMod val="25000"/>
                  </a:schemeClr>
                </a:solidFill>
              </a:rPr>
              <a:t> o </a:t>
            </a:r>
            <a:r>
              <a:rPr lang="es-ES" dirty="0" smtClean="0">
                <a:solidFill>
                  <a:schemeClr val="bg2">
                    <a:lumMod val="25000"/>
                  </a:schemeClr>
                </a:solidFill>
                <a:hlinkClick r:id="rId3"/>
              </a:rPr>
              <a:t>vr.calidade@usc.es</a:t>
            </a:r>
            <a:endParaRPr lang="es-ES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s-E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de la aplicación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1800" dirty="0" smtClean="0">
                <a:solidFill>
                  <a:schemeClr val="tx1"/>
                </a:solidFill>
              </a:rPr>
              <a:t>Dos </a:t>
            </a:r>
            <a:r>
              <a:rPr lang="es-ES" sz="1800" dirty="0">
                <a:solidFill>
                  <a:schemeClr val="tx1"/>
                </a:solidFill>
              </a:rPr>
              <a:t>módulos perfectamente diferenciados</a:t>
            </a:r>
            <a:r>
              <a:rPr lang="es-ES" sz="1800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es-ES" sz="1800" dirty="0">
              <a:solidFill>
                <a:schemeClr val="tx1"/>
              </a:solidFill>
            </a:endParaRPr>
          </a:p>
          <a:p>
            <a:pPr lvl="0"/>
            <a:r>
              <a:rPr lang="es-ES" sz="1800" b="1" dirty="0">
                <a:solidFill>
                  <a:schemeClr val="tx1"/>
                </a:solidFill>
              </a:rPr>
              <a:t>Módulo de configuración de los </a:t>
            </a:r>
            <a:r>
              <a:rPr lang="es-ES" sz="1800" b="1" dirty="0" smtClean="0">
                <a:solidFill>
                  <a:schemeClr val="tx1"/>
                </a:solidFill>
              </a:rPr>
              <a:t>sistemas </a:t>
            </a:r>
            <a:r>
              <a:rPr lang="es-ES" sz="1800" b="1" dirty="0">
                <a:solidFill>
                  <a:schemeClr val="tx1"/>
                </a:solidFill>
              </a:rPr>
              <a:t>de gestión:</a:t>
            </a:r>
            <a:r>
              <a:rPr lang="es-ES" sz="1800" dirty="0">
                <a:solidFill>
                  <a:schemeClr val="tx1"/>
                </a:solidFill>
              </a:rPr>
              <a:t> </a:t>
            </a:r>
            <a:endParaRPr lang="es-ES" sz="1800" dirty="0" smtClean="0">
              <a:solidFill>
                <a:schemeClr val="tx1"/>
              </a:solidFill>
            </a:endParaRPr>
          </a:p>
          <a:p>
            <a:pPr marL="352425" lvl="0" indent="0">
              <a:buNone/>
            </a:pPr>
            <a:r>
              <a:rPr lang="es-ES" sz="1800" dirty="0" smtClean="0">
                <a:solidFill>
                  <a:schemeClr val="tx1"/>
                </a:solidFill>
              </a:rPr>
              <a:t>Se establece </a:t>
            </a:r>
            <a:r>
              <a:rPr lang="es-ES" sz="1800" dirty="0">
                <a:solidFill>
                  <a:schemeClr val="tx1"/>
                </a:solidFill>
              </a:rPr>
              <a:t>toda la información necesaria para poder empezar a trabajar con cada sistema de gestión.</a:t>
            </a:r>
          </a:p>
          <a:p>
            <a:pPr lvl="0">
              <a:spcBef>
                <a:spcPts val="1200"/>
              </a:spcBef>
            </a:pPr>
            <a:r>
              <a:rPr lang="es-ES" sz="1800" b="1" dirty="0">
                <a:solidFill>
                  <a:schemeClr val="tx1"/>
                </a:solidFill>
              </a:rPr>
              <a:t>Módulo de cada sistema de gestión:</a:t>
            </a:r>
            <a:r>
              <a:rPr lang="es-ES" sz="1800" dirty="0">
                <a:solidFill>
                  <a:schemeClr val="tx1"/>
                </a:solidFill>
              </a:rPr>
              <a:t> </a:t>
            </a:r>
            <a:endParaRPr lang="es-ES" sz="1800" dirty="0" smtClean="0">
              <a:solidFill>
                <a:schemeClr val="tx1"/>
              </a:solidFill>
            </a:endParaRPr>
          </a:p>
          <a:p>
            <a:pPr marL="352425" indent="0">
              <a:buNone/>
            </a:pPr>
            <a:r>
              <a:rPr lang="es-ES" sz="1800" dirty="0">
                <a:solidFill>
                  <a:schemeClr val="tx1"/>
                </a:solidFill>
              </a:rPr>
              <a:t>Se registra la actividad diaria a realizar en cada sistema concreto.</a:t>
            </a:r>
          </a:p>
          <a:p>
            <a:endParaRPr lang="es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188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Roles</a:t>
            </a:r>
            <a:endParaRPr lang="es-ES" dirty="0"/>
          </a:p>
        </p:txBody>
      </p:sp>
      <p:graphicFrame>
        <p:nvGraphicFramePr>
          <p:cNvPr id="6" name="5 Marcador de tabla"/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2888156464"/>
              </p:ext>
            </p:extLst>
          </p:nvPr>
        </p:nvGraphicFramePr>
        <p:xfrm>
          <a:off x="785813" y="1214438"/>
          <a:ext cx="7746628" cy="473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51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404664"/>
            <a:ext cx="7715304" cy="666882"/>
          </a:xfrm>
        </p:spPr>
        <p:txBody>
          <a:bodyPr/>
          <a:lstStyle/>
          <a:p>
            <a:r>
              <a:rPr lang="es-ES" dirty="0"/>
              <a:t>Características funcionales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>
          <a:xfrm>
            <a:off x="750094" y="1124744"/>
            <a:ext cx="7643812" cy="5256584"/>
          </a:xfrm>
        </p:spPr>
        <p:txBody>
          <a:bodyPr/>
          <a:lstStyle/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Definición sencilla de </a:t>
            </a: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procesos con elementos </a:t>
            </a: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del diagrama dinámicos.</a:t>
            </a: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Definición de indicadores, incorporación de datos de fuentes externas y explotación centralizada (instantánea o diferida).</a:t>
            </a: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Planificación del seguimiento del sistema (órganos y reuniones). </a:t>
            </a:r>
            <a:endParaRPr lang="es-ES" sz="1400" dirty="0" smtClean="0">
              <a:solidFill>
                <a:sysClr val="windowText" lastClr="000000"/>
              </a:solidFill>
              <a:cs typeface="Arial" charset="0"/>
            </a:endParaRP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Generación </a:t>
            </a: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de Informes de seguimiento</a:t>
            </a: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. </a:t>
            </a: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Integra </a:t>
            </a: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programación y seguimiento de acciones y tareas. </a:t>
            </a:r>
            <a:endParaRPr lang="es-ES" sz="1400" dirty="0" smtClean="0">
              <a:solidFill>
                <a:sysClr val="windowText" lastClr="000000"/>
              </a:solidFill>
              <a:cs typeface="Arial" charset="0"/>
            </a:endParaRP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Avisos </a:t>
            </a: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por e-mail a los usuarios </a:t>
            </a: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involucrados en órganos, acciones o tareas.</a:t>
            </a:r>
            <a:endParaRPr lang="es-ES" sz="1400" dirty="0">
              <a:solidFill>
                <a:sysClr val="windowText" lastClr="000000"/>
              </a:solidFill>
              <a:cs typeface="Arial" charset="0"/>
            </a:endParaRPr>
          </a:p>
          <a:p>
            <a:pPr algn="just">
              <a:lnSpc>
                <a:spcPts val="30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Almacenamiento de documentos relacionados de manera centralizada.</a:t>
            </a:r>
          </a:p>
          <a:p>
            <a:pPr marL="0" indent="0" algn="just">
              <a:lnSpc>
                <a:spcPts val="3000"/>
              </a:lnSpc>
              <a:spcBef>
                <a:spcPts val="600"/>
              </a:spcBef>
              <a:buClr>
                <a:srgbClr val="002060"/>
              </a:buClr>
              <a:buSzPct val="80000"/>
              <a:buNone/>
              <a:defRPr/>
            </a:pPr>
            <a:endParaRPr lang="es-ES" sz="1800" dirty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34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404664"/>
            <a:ext cx="7715304" cy="666882"/>
          </a:xfrm>
        </p:spPr>
        <p:txBody>
          <a:bodyPr/>
          <a:lstStyle/>
          <a:p>
            <a:r>
              <a:rPr lang="es-ES" dirty="0"/>
              <a:t>Características funcionales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>
          <a:xfrm>
            <a:off x="750094" y="1124744"/>
            <a:ext cx="7643812" cy="5256584"/>
          </a:xfrm>
        </p:spPr>
        <p:txBody>
          <a:bodyPr/>
          <a:lstStyle/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Definición sencilla de </a:t>
            </a: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procesos con elementos </a:t>
            </a: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del diagrama dinámicos.</a:t>
            </a: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Definición de indicadores, incorporación de datos de fuentes externas y explotación centralizada (instantánea o diferida).</a:t>
            </a: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Planificación del seguimiento del sistema (órganos y reuniones). </a:t>
            </a:r>
            <a:endParaRPr lang="es-ES" sz="1400" dirty="0" smtClean="0">
              <a:solidFill>
                <a:sysClr val="windowText" lastClr="000000"/>
              </a:solidFill>
              <a:cs typeface="Arial" charset="0"/>
            </a:endParaRP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Generación </a:t>
            </a: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de Informes de seguimiento</a:t>
            </a: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. </a:t>
            </a: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Integra </a:t>
            </a: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programación y seguimiento de acciones y tareas. </a:t>
            </a:r>
            <a:endParaRPr lang="es-ES" sz="1400" dirty="0" smtClean="0">
              <a:solidFill>
                <a:sysClr val="windowText" lastClr="000000"/>
              </a:solidFill>
              <a:cs typeface="Arial" charset="0"/>
            </a:endParaRPr>
          </a:p>
          <a:p>
            <a:pPr algn="just">
              <a:lnSpc>
                <a:spcPts val="35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Avisos </a:t>
            </a: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por e-mail a los usuarios </a:t>
            </a:r>
            <a:r>
              <a:rPr lang="es-ES" sz="1400" dirty="0" smtClean="0">
                <a:solidFill>
                  <a:sysClr val="windowText" lastClr="000000"/>
                </a:solidFill>
                <a:cs typeface="Arial" charset="0"/>
              </a:rPr>
              <a:t>involucrados en órganos, acciones o tareas.</a:t>
            </a:r>
            <a:endParaRPr lang="es-ES" sz="1400" dirty="0">
              <a:solidFill>
                <a:sysClr val="windowText" lastClr="000000"/>
              </a:solidFill>
              <a:cs typeface="Arial" charset="0"/>
            </a:endParaRPr>
          </a:p>
          <a:p>
            <a:pPr algn="just">
              <a:lnSpc>
                <a:spcPts val="30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ysClr val="windowText" lastClr="000000"/>
                </a:solidFill>
                <a:cs typeface="Arial" charset="0"/>
              </a:rPr>
              <a:t>Almacenamiento de documentos relacionados de manera centralizada.</a:t>
            </a:r>
          </a:p>
          <a:p>
            <a:pPr algn="just">
              <a:lnSpc>
                <a:spcPts val="30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rgbClr val="FF0000"/>
                </a:solidFill>
                <a:cs typeface="Arial" charset="0"/>
              </a:rPr>
              <a:t>Sistemática simplificada de herencia entre </a:t>
            </a:r>
            <a:r>
              <a:rPr lang="es-ES" sz="1400" u="heavy" dirty="0" smtClean="0">
                <a:solidFill>
                  <a:srgbClr val="FF0000"/>
                </a:solidFill>
                <a:cs typeface="Arial" charset="0"/>
              </a:rPr>
              <a:t>sistemas “padre” y sistemas “hijo”</a:t>
            </a:r>
            <a:r>
              <a:rPr lang="es-ES" sz="1400" dirty="0" smtClean="0">
                <a:solidFill>
                  <a:srgbClr val="FF0000"/>
                </a:solidFill>
                <a:cs typeface="Arial" charset="0"/>
              </a:rPr>
              <a:t>, de carácter </a:t>
            </a:r>
            <a:r>
              <a:rPr lang="es-ES" sz="1400" u="heavy" dirty="0" smtClean="0">
                <a:solidFill>
                  <a:srgbClr val="FF0000"/>
                </a:solidFill>
                <a:cs typeface="Arial" charset="0"/>
              </a:rPr>
              <a:t>obligatorio o voluntario </a:t>
            </a:r>
            <a:r>
              <a:rPr lang="es-ES" sz="1400" dirty="0" smtClean="0">
                <a:solidFill>
                  <a:srgbClr val="FF0000"/>
                </a:solidFill>
                <a:cs typeface="Arial" charset="0"/>
              </a:rPr>
              <a:t>según los requerimientos de cada uno.</a:t>
            </a:r>
            <a:endParaRPr lang="es-ES" sz="1400" dirty="0">
              <a:solidFill>
                <a:srgbClr val="FF0000"/>
              </a:solidFill>
              <a:cs typeface="Arial" charset="0"/>
            </a:endParaRPr>
          </a:p>
          <a:p>
            <a:pPr algn="just">
              <a:lnSpc>
                <a:spcPts val="3000"/>
              </a:lnSpc>
              <a:spcBef>
                <a:spcPts val="600"/>
              </a:spcBef>
              <a:buClr>
                <a:srgbClr val="002060"/>
              </a:buClr>
              <a:buSzPct val="80000"/>
              <a:buFont typeface="Arial" pitchFamily="34" charset="0"/>
              <a:buChar char="•"/>
              <a:defRPr/>
            </a:pPr>
            <a:endParaRPr lang="es-ES" sz="1800" dirty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94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Gestión documental-Herencia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068840" y="3137884"/>
            <a:ext cx="5006320" cy="2419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es-ES" b="1" dirty="0">
                <a:solidFill>
                  <a:schemeClr val="tx1"/>
                </a:solidFill>
              </a:rPr>
              <a:t>HERENCIA SISTEMA HIJO: </a:t>
            </a:r>
          </a:p>
          <a:p>
            <a:pPr marL="352425" lvl="0" defTabSz="622300">
              <a:lnSpc>
                <a:spcPct val="90000"/>
              </a:lnSpc>
              <a:spcAft>
                <a:spcPct val="35000"/>
              </a:spcAft>
            </a:pPr>
            <a:r>
              <a:rPr lang="es-ES" dirty="0">
                <a:solidFill>
                  <a:schemeClr val="tx1"/>
                </a:solidFill>
              </a:rPr>
              <a:t>Estructura del sistema</a:t>
            </a:r>
          </a:p>
          <a:p>
            <a:pPr marL="352425" lvl="0" defTabSz="622300">
              <a:lnSpc>
                <a:spcPct val="90000"/>
              </a:lnSpc>
              <a:spcAft>
                <a:spcPct val="35000"/>
              </a:spcAft>
            </a:pPr>
            <a:r>
              <a:rPr lang="es-ES" dirty="0">
                <a:solidFill>
                  <a:schemeClr val="tx1"/>
                </a:solidFill>
              </a:rPr>
              <a:t>Órganos de seguimiento</a:t>
            </a:r>
          </a:p>
          <a:p>
            <a:pPr marL="352425" lvl="0" defTabSz="622300">
              <a:lnSpc>
                <a:spcPct val="90000"/>
              </a:lnSpc>
              <a:spcAft>
                <a:spcPct val="35000"/>
              </a:spcAft>
            </a:pPr>
            <a:r>
              <a:rPr lang="es-ES" dirty="0">
                <a:solidFill>
                  <a:schemeClr val="tx1"/>
                </a:solidFill>
              </a:rPr>
              <a:t>Normativa</a:t>
            </a:r>
          </a:p>
          <a:p>
            <a:pPr marL="352425" lvl="0" defTabSz="622300">
              <a:lnSpc>
                <a:spcPct val="90000"/>
              </a:lnSpc>
              <a:spcAft>
                <a:spcPct val="35000"/>
              </a:spcAft>
            </a:pPr>
            <a:r>
              <a:rPr lang="es-ES" dirty="0">
                <a:solidFill>
                  <a:schemeClr val="tx1"/>
                </a:solidFill>
              </a:rPr>
              <a:t>Documentos: procesos, formatos, etc.</a:t>
            </a:r>
          </a:p>
          <a:p>
            <a:pPr marL="352425" lvl="0" defTabSz="6223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Tareas relacionadas con el sistema</a:t>
            </a:r>
          </a:p>
          <a:p>
            <a:pPr marL="352425" lvl="0" defTabSz="622300">
              <a:lnSpc>
                <a:spcPct val="90000"/>
              </a:lnSpc>
              <a:spcAft>
                <a:spcPct val="35000"/>
              </a:spcAft>
            </a:pPr>
            <a:r>
              <a:rPr lang="es-ES" dirty="0">
                <a:solidFill>
                  <a:schemeClr val="tx1"/>
                </a:solidFill>
              </a:rPr>
              <a:t>Indicadores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068840" y="1412776"/>
            <a:ext cx="5006320" cy="93718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es-ES" b="1" dirty="0"/>
              <a:t>DISEÑO SISTEMA PADRE: </a:t>
            </a:r>
          </a:p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es-ES" b="1" dirty="0" smtClean="0"/>
              <a:t>Estructura, especificaciones generales y </a:t>
            </a:r>
            <a:r>
              <a:rPr lang="es-ES" b="1" dirty="0"/>
              <a:t>documentación </a:t>
            </a:r>
          </a:p>
        </p:txBody>
      </p:sp>
      <p:sp>
        <p:nvSpPr>
          <p:cNvPr id="9" name="8 Flecha abajo"/>
          <p:cNvSpPr/>
          <p:nvPr/>
        </p:nvSpPr>
        <p:spPr>
          <a:xfrm>
            <a:off x="4018877" y="2349956"/>
            <a:ext cx="1080120" cy="752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242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2778"/>
            <a:ext cx="9252519" cy="6845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Multiplicar"/>
          <p:cNvSpPr/>
          <p:nvPr/>
        </p:nvSpPr>
        <p:spPr>
          <a:xfrm>
            <a:off x="1475656" y="116632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Multiplicar"/>
          <p:cNvSpPr/>
          <p:nvPr/>
        </p:nvSpPr>
        <p:spPr>
          <a:xfrm>
            <a:off x="7136350" y="3147358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Multiplicar"/>
          <p:cNvSpPr/>
          <p:nvPr/>
        </p:nvSpPr>
        <p:spPr>
          <a:xfrm>
            <a:off x="7136350" y="2348880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Multiplicar"/>
          <p:cNvSpPr/>
          <p:nvPr/>
        </p:nvSpPr>
        <p:spPr>
          <a:xfrm>
            <a:off x="7164288" y="1606323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Multiplicar"/>
          <p:cNvSpPr/>
          <p:nvPr/>
        </p:nvSpPr>
        <p:spPr>
          <a:xfrm>
            <a:off x="2775248" y="2348880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Multiplicar"/>
          <p:cNvSpPr/>
          <p:nvPr/>
        </p:nvSpPr>
        <p:spPr>
          <a:xfrm>
            <a:off x="3990877" y="1301118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Multiplicar"/>
          <p:cNvSpPr/>
          <p:nvPr/>
        </p:nvSpPr>
        <p:spPr>
          <a:xfrm>
            <a:off x="2775652" y="1188151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Multiplicar"/>
          <p:cNvSpPr/>
          <p:nvPr/>
        </p:nvSpPr>
        <p:spPr>
          <a:xfrm>
            <a:off x="1547664" y="1301118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Multiplicar"/>
          <p:cNvSpPr/>
          <p:nvPr/>
        </p:nvSpPr>
        <p:spPr>
          <a:xfrm>
            <a:off x="3913988" y="115129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Multiplicar"/>
          <p:cNvSpPr/>
          <p:nvPr/>
        </p:nvSpPr>
        <p:spPr>
          <a:xfrm>
            <a:off x="1475656" y="5949280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Multiplicar"/>
          <p:cNvSpPr/>
          <p:nvPr/>
        </p:nvSpPr>
        <p:spPr>
          <a:xfrm>
            <a:off x="7136350" y="5301208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Multiplicar"/>
          <p:cNvSpPr/>
          <p:nvPr/>
        </p:nvSpPr>
        <p:spPr>
          <a:xfrm>
            <a:off x="8388424" y="3018257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Multiplicar"/>
          <p:cNvSpPr/>
          <p:nvPr/>
        </p:nvSpPr>
        <p:spPr>
          <a:xfrm>
            <a:off x="4546469" y="3789040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17 Multiplicar"/>
          <p:cNvSpPr/>
          <p:nvPr/>
        </p:nvSpPr>
        <p:spPr>
          <a:xfrm>
            <a:off x="2915816" y="188640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17 Multiplicar"/>
          <p:cNvSpPr/>
          <p:nvPr/>
        </p:nvSpPr>
        <p:spPr>
          <a:xfrm>
            <a:off x="2699792" y="5949280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17 Multiplicar"/>
          <p:cNvSpPr/>
          <p:nvPr/>
        </p:nvSpPr>
        <p:spPr>
          <a:xfrm flipH="1" flipV="1">
            <a:off x="3140224" y="6055961"/>
            <a:ext cx="2223864" cy="4571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17 Multiplicar"/>
          <p:cNvSpPr/>
          <p:nvPr/>
        </p:nvSpPr>
        <p:spPr>
          <a:xfrm>
            <a:off x="5220072" y="5949280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17 Multiplicar"/>
          <p:cNvSpPr/>
          <p:nvPr/>
        </p:nvSpPr>
        <p:spPr>
          <a:xfrm>
            <a:off x="683568" y="4365104"/>
            <a:ext cx="288032" cy="2880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64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4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Estructura de la aplicación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9" name="18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044254"/>
            <a:ext cx="7848872" cy="54810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Flecha derecha"/>
          <p:cNvSpPr/>
          <p:nvPr/>
        </p:nvSpPr>
        <p:spPr>
          <a:xfrm>
            <a:off x="179512" y="1340768"/>
            <a:ext cx="468052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derecha"/>
          <p:cNvSpPr/>
          <p:nvPr/>
        </p:nvSpPr>
        <p:spPr>
          <a:xfrm>
            <a:off x="179512" y="3430142"/>
            <a:ext cx="468052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5940152" y="1853208"/>
            <a:ext cx="468052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derecha"/>
          <p:cNvSpPr/>
          <p:nvPr/>
        </p:nvSpPr>
        <p:spPr>
          <a:xfrm>
            <a:off x="179512" y="5589240"/>
            <a:ext cx="468052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1859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Modelo_congreso_branco_azul_f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Modelo_congreso_branco_azul_f</Template>
  <TotalTime>862</TotalTime>
  <Words>694</Words>
  <Application>Microsoft Macintosh PowerPoint</Application>
  <PresentationFormat>Presentación en pantalla (4:3)</PresentationFormat>
  <Paragraphs>91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Modelo_congreso_branco_azul_f</vt:lpstr>
      <vt:lpstr>APLICACIÓN DE CONTROL DE SISTEMAS DE GESTIÓN AASX</vt:lpstr>
      <vt:lpstr>Características funcionales</vt:lpstr>
      <vt:lpstr>Estructura de la aplicación</vt:lpstr>
      <vt:lpstr>Roles</vt:lpstr>
      <vt:lpstr>Características funcionales</vt:lpstr>
      <vt:lpstr>Características funcionales</vt:lpstr>
      <vt:lpstr>Gestión documental-Herencia</vt:lpstr>
      <vt:lpstr>Presentación de PowerPoint</vt:lpstr>
      <vt:lpstr>Estructura de la aplicación</vt:lpstr>
      <vt:lpstr>Procedimientos: Edición</vt:lpstr>
      <vt:lpstr>Procedimientos: Edición</vt:lpstr>
      <vt:lpstr>Presentación de PowerPoint</vt:lpstr>
      <vt:lpstr>Presentación de PowerPoint</vt:lpstr>
      <vt:lpstr>Objetivos-acciones de mejora</vt:lpstr>
      <vt:lpstr>Medición: Indicadores</vt:lpstr>
      <vt:lpstr>Indicadores: Histórico</vt:lpstr>
      <vt:lpstr>Indicadores: evolución y tendencia</vt:lpstr>
      <vt:lpstr>Agenda: calendario</vt:lpstr>
      <vt:lpstr>Evidencias requeridas SGIC</vt:lpstr>
      <vt:lpstr>Conclusión</vt:lpstr>
      <vt:lpstr>Conclusión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Fara.Calvo</dc:creator>
  <cp:lastModifiedBy>xose manuel villanueva prieto</cp:lastModifiedBy>
  <cp:revision>230</cp:revision>
  <cp:lastPrinted>2012-03-28T09:30:45Z</cp:lastPrinted>
  <dcterms:created xsi:type="dcterms:W3CDTF">2009-12-30T10:19:53Z</dcterms:created>
  <dcterms:modified xsi:type="dcterms:W3CDTF">2013-04-17T20:34:15Z</dcterms:modified>
</cp:coreProperties>
</file>